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2" r:id="rId3"/>
    <p:sldId id="285" r:id="rId4"/>
    <p:sldId id="284" r:id="rId5"/>
    <p:sldId id="283" r:id="rId6"/>
    <p:sldId id="286" r:id="rId7"/>
    <p:sldId id="287" r:id="rId8"/>
    <p:sldId id="288" r:id="rId9"/>
    <p:sldId id="257" r:id="rId10"/>
    <p:sldId id="289" r:id="rId11"/>
    <p:sldId id="290" r:id="rId12"/>
    <p:sldId id="264" r:id="rId13"/>
    <p:sldId id="270" r:id="rId14"/>
    <p:sldId id="272" r:id="rId15"/>
    <p:sldId id="293" r:id="rId16"/>
    <p:sldId id="292" r:id="rId17"/>
    <p:sldId id="295" r:id="rId18"/>
    <p:sldId id="294" r:id="rId19"/>
    <p:sldId id="301" r:id="rId20"/>
    <p:sldId id="267" r:id="rId21"/>
    <p:sldId id="296" r:id="rId22"/>
    <p:sldId id="298" r:id="rId23"/>
    <p:sldId id="299" r:id="rId24"/>
    <p:sldId id="303" r:id="rId25"/>
    <p:sldId id="297" r:id="rId26"/>
    <p:sldId id="302" r:id="rId27"/>
    <p:sldId id="266" r:id="rId28"/>
    <p:sldId id="300" r:id="rId29"/>
    <p:sldId id="28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2957"/>
    <a:srgbClr val="EFE2AD"/>
    <a:srgbClr val="FCBA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58"/>
    <p:restoredTop sz="94694"/>
  </p:normalViewPr>
  <p:slideViewPr>
    <p:cSldViewPr snapToGrid="0" snapToObjects="1">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7T18:47:22.087"/>
    </inkml:context>
    <inkml:brush xml:id="br0">
      <inkml:brushProperty name="width" value="0.1" units="cm"/>
      <inkml:brushProperty name="height" value="0.1" units="cm"/>
      <inkml:brushProperty name="color" value="#E71224"/>
    </inkml:brush>
  </inkml:definitions>
  <inkml:trace contextRef="#ctx0" brushRef="#br0">8600 264 24575,'-97'-1'0,"0"0"0,0 0 0,0 0 0,0 0 0,0 0 0,0 0 0,0 0 0,0 0 0,0 0 0,0 0 0,0 0 0,0 0 0,0 0 0,0 0 0,0 0 0,0 0 0,-3 1 0,-4 0 0,-3 0 0,-2 0 0,0 0 0,-1 1 0,1-1 0,1 1 0,3 0 0,4 0 0,4 1 0,6 1 0,5 0 0,8 1 0,8 0 0,9 2-2213,-43 8 0,26 4 1,-5-1 2212,-4-3 0,-7 1 0,4-1 0,14-3 0,1 0 0,13-4 0,-16 0 1931,14-5-1931,-1 5 1064,0-7-1064,14 0 0,3 0 0,21 4 3643,5-3-3643,9 3 0,4-4 0,0 4 0,-1-3 0,1 3 0,-25-4 0,8 0 0,-36 0 0,11 0 0,-14 0 0,1 0 0,-1 0 0,14 0 0,3-5 0,13 4 0,12-5 0,2 6 0,1 0 0,-30-8 0,-18 6 0,15-7 0,-2 0-583,0 8 1,-1 0 582,-12-3 0,-2-1-890,-7 0 1,-1-1 889,0 1 0,-2-2 0,-4-4 0,0-1 0,13 2 0,1-1-457,0 0 1,2 0 456,11 1 0,3 0-101,-41-8 101,17 0 997,27 4-997,3 0 1778,13 3-1778,8 4 1059,1-2-1059,8 4 124,-8-5-124,-1-1 0,-8 0 0,-13-3 0,-3 0 0,0 0 0,-11-2 0,11 2 0,0-1 0,-11 0 0,24 8 0,-10-1 0,13 3 0,1 4 0,-1-9 0,0 8 0,1-3 0,-1 5 0,0 0 0,0 0 0,1 5 0,-1 2 0,0-1 0,0 4 0,1-9 0,-1 10 0,0-5 0,1 6 0,-1-1 0,0-5 0,8 3 0,-6-2 0,5 3 0,-6 1 0,-1 1 0,0-1 0,0 1 0,1-1 0,6 0 0,3-1 0,-1 0 0,-1 0 0,-8 2 0,0-1 0,0 1 0,8 2 0,-6-2 0,6 8 0,-1-8 0,3 7 0,6-9 0,5 3 0,1-4 0,4 4 0,0-3 0,0 3 0,-1 0 0,1-3 0,4 3 0,1-4 0,4 4 0,-4 1 0,3 0 0,-3 4 0,8-4 0,-3 0 0,7 3 0,-3-3 0,5 11 0,-1-5 0,1 6 0,-1-8 0,0-4 0,4-1 0,-3-4 0,3 0 0,8 1 0,2 0 0,12 2 0,13 9 0,3-6 0,13 9 0,14-7 0,-10-1 0,10 2 0,-27-4 0,10 1 0,-23-3 0,10 2 0,0-1 0,-11-6 0,11 6 0,-13-12 0,-1 9 0,1-9 0,13 12 0,3-12 0,14 7 0,-1-8 0,1 7 0,-1-5 0,1 5 0,-1-7 0,1 0 0,-1 0 0,-13 0 0,10 7 0,-23-5 0,10 10 0,-13-11 0,-1 9 0,1-8 0,-1 3 0,1 0 0,0-4 0,-1 4 0,14 2 0,3-5 0,14 5 0,13-7 0,-11 8 0,11-7 0,-27 6 0,-3-7 0,-13 0 0,-8 4 0,6 3 0,-6-2 0,21 7 0,16-10 0,18 13 0,-1-5-492,10 0 492,-10 5 0,0-13 0,-3 14 0,-14-7 0,-13 0 0,-3-2 0,-13-2 0,-8-4 0,-1 4 0,-1 1 492,-5-5-492,13 9 0,-6-9 0,8 9 0,12-8 0,5 10 0,12-10 0,1 12 0,-1-12 0,1 5 0,-1-7 0,-13 5 0,10 4 0,-9-2 0,12 7 0,1-12 0,-1 5 0,1-14 0,12 5 0,-9-13 0,10 13 0,-13-12 0,-1 5 0,1-7 0,-1 7 0,0-6 0,-12 13 0,-4-5 0,-1 7 0,5 0 0,12 0 0,14 0 0,3 0-294,-27 0 0,0 0 294,30 0 0,7 7 0,-40-5 0,-3 5 0,-21-3 0,-5-3 0,-9 3 0,0-4 0,1 0 588,11 0-588,3 5 0,6-3 0,1 8 0,13-9 0,3 4 0,0-5 0,-3 5 0,-13-3 0,-1 3 0,1-5 0,-1 0 0,1 0 0,-1 0 0,14 0 0,3 0 0,14-8 0,-1 7 0,1-14 0,13 5 0,-10-7 0,9 0 0,1-1-729,16 0 729,4-1 0,-37 9 0,-1-1 0,24-7 0,8 7-51,-28-3 51,1 5 0,-1 0 0,-13-4 0,-3 7 0,-21-5 727,6 0-727,21-3 0,0 0 0,-3 4 0,3 0-623,43-9 623,-41 9 0,-1 0 0,0 1 0,-2-1 0,28-8-96,-3 1 96,-14 0 0,1 1 0,-14 2 0,-10 1 0,-16 3 672,-11 1-672,-1 0 100,-4 0-100,0-1 0,0 1 0,0 0 0,0 0 0,0-4 0,12-4 0,2-4 0,11 3 0,1-4 0,-8 10 0,-5-3 0,-9 6 0,-8 0 0,-1 0 0,0-1 0,-3 1 0,3 0 0,-4 0 0,0 0 0,4 0 0,-3-1 0,3 1 0,-4 0 0,0 0 0,0 0 0,0 0 0,-4 0 0,-2 4 0,-3-4 0,0 4 0,-4-4 0,3 0 0,-3 4 0,3-3 0,1 7 0,0-7 0,0 7 0,0-7 0,0 6 0,0-6 0,-1 7 0,-3-7 0,3 7 0,-3-7 0,4 7 0,-1-7 0,1 7 0,0-3 0,0 0 0,0 3 0,0-3 0,0 4 0,-1 0 0,1 0 0,0 0 0,0 0 0,0 0 0,0 0 0,0 0 0,-1 0 0,1 0 0,-4 0 0,-8 0 0,-7 0 0,1 0 0,1 0 0,12 0 0,5 0 0,5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7T18:47:25.549"/>
    </inkml:context>
    <inkml:brush xml:id="br0">
      <inkml:brushProperty name="width" value="0.1" units="cm"/>
      <inkml:brushProperty name="height" value="0.1" units="cm"/>
      <inkml:brushProperty name="color" value="#E71224"/>
    </inkml:brush>
  </inkml:definitions>
  <inkml:trace contextRef="#ctx0" brushRef="#br0">7153 322 24575,'-14'0'0,"1"0"0,3 0 0,-10-5 0,-3-1 0,-12-6 0,-13-2 0,-4 0 0,-12-2 0,-1-1 0,-13 0-723,-16-2 723,-4 9 0,37 4 0,1 3 0,-38 3 0,3 0 0,4 0 0,23 0 0,-10 0 0,14 0 0,-1 0 0,0 0 0,1 7 0,-1-6 0,0 7 723,1-8-723,-1 7 0,14-5 0,3 5 0,0-7 0,10 0 0,-24 0 0,24 0 0,-10 0 0,0 0 0,-3 7 0,0-5 0,2 5 0,15-2 0,-1-4 0,0 4 0,8-5 0,-6 0 0,6 0 0,-8 0 0,0 0 0,0 0 0,-13 0 0,10 0 0,-23-7 0,10 5 0,-14-12 0,0 12 0,1-12 0,-1 12 0,0-13 0,1 13 0,-1-5 0,14 2 0,3 4 0,0-4 0,10 5 0,-10-6 0,0 5 0,-4-4 0,-12-2 0,-1-2 0,0-8 0,1 8 0,-1-5 0,0 5 0,1-7 0,12 1 0,-9 0 0,23 8 0,-23-1 0,23 8 0,-10-5 0,13 4 0,-13-11 0,10 10 0,-10-5 0,13 7 0,0 0 0,-13 0 0,-16 0 0,-18 0 0,1 0 0,3 0 0,14 7 0,-1 2 0,0 0 0,14-2 0,3-2 0,13-4 0,0 4 0,8-5 0,1 0 0,8 0 0,4 0 0,-11 5 0,2-3 0,-12 3 0,0 0 0,1 1 0,-14 8 0,-17-7 0,-3 7 0,-10-12 0,13 12 0,1-5 0,12 0 0,4-2 0,14-7 0,-1 0 0,0 0 0,1 0 0,-1 0 0,0 5 0,-13-3 0,10 3 0,-23-5 0,9 0 0,1 0 0,-10 0 0,9 0 0,-12 0 0,12 0 0,-9 0 0,23 0 0,-3 0 0,8 0 0,17 0 0,-4 0 0,11 4 0,-1-3 0,-3 7 0,3-7 0,-3 7 0,4-7 0,0 7 0,-1-3 0,-3 4 0,3 0 0,-7 0 0,3 0 0,-5 0 0,5 0 0,1 0 0,4 0 0,0-1 0,-1 6 0,1-4 0,0 7 0,0-7 0,-1 14 0,-1-1 0,5 5 0,-5 4 0,10-4 0,-9 6 0,4-7 0,0 6 0,-3-6 0,8 8 0,-9-8 0,9-1 0,-7-8 0,7 0 0,-3 0 0,4-4 0,0-1 0,4 0 0,-3 9 0,7-2 0,-3 5 0,5 1 0,0-6 0,0 5 0,-1-11 0,0 3 0,4-7 0,1 7 0,11 0 0,16 8 0,-3-7 0,23 12 0,-10-14 0,14 15 0,-1-13 0,1 5 0,-1-7 0,-13 3 0,-3-4 0,0 4 0,3-12 0,14 7 0,26-12-1113,6 14 1113,-36-14 0,3-2 0,-3 5 0,2 0 0,5-5 0,1 0 0,2 4 0,-1 1 0,1 1 0,-1 0 0,0 0 0,-2 0 0,-4-1 0,-4-1 0,38-4-224,-45 0 0,-2 0 224,17 0 0,10 0 0,-14 0 0,1 0 0,13 0 0,3-8-544,13 6 544,1-15 0,-14 15 0,10-15 0,-23 15 0,9-7 0,14 0 0,-19 7 0,-14-7 0,1-1 0,26 0 0,-32 0 0,1 0 0,0 0 0,0 0 0,1 0 0,1 0 0,-1 0 0,1 0 0,4 0 0,1 0 0,-6 0 0,1 0 0,6 0 0,0-1 0,-6 1 0,-1 0 0,39-8 1056,-16 0-1056,-27 4 460,-3 0-460,-14 3 0,1-1 0,0 6 589,-1-5-589,14 10 0,3-4 0,27-4 0,3-1 0,0-8 0,10 8 0,-23-5 0,10 6 0,-14-7 0,1 7 0,-1-5 0,1 5 0,-1-8 0,1 1 0,-1 7 0,1-6 0,-14 14 0,-3-7 0,-25 4 0,2-1 0,-11-4 0,0 0 0,10-1 0,-1-1 0,12 0 0,-1-1 0,14-2 0,17 7 0,3-7 0,9 12 0,-12-12 0,-14 7 0,-3-2 0,-25 0 0,-2 8 0,-12-7 0,4-2 0,8-1 0,-1-2 0,13 1 0,-6 2 0,8-2 0,-1 1 0,-7 0 0,6 5 0,-17-2 0,4 7 0,-11-7 0,0 7 0,0-8 0,4 4 0,9-5 0,5 0 0,21 3 0,3-5 0,14 3 0,-1-8 0,-20 8 0,-9-2 0,-26 10 0,-5-3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3T22:35:05.861"/>
    </inkml:context>
    <inkml:brush xml:id="br0">
      <inkml:brushProperty name="width" value="0.2" units="cm"/>
      <inkml:brushProperty name="height" value="0.2" units="cm"/>
      <inkml:brushProperty name="color" value="#E71224"/>
    </inkml:brush>
  </inkml:definitions>
  <inkml:trace contextRef="#ctx0" brushRef="#br0">20616 1082 24575,'-23'0'0,"-7"0"0,-11 0 0,-21 0 0,-19 0-1520,-16 0 1520,36 0 0,-3 0 0,0 0 0,-1 0 0,-9 0 0,-1 0-773,-4 0 1,-1 0 772,0 0 0,-2 0 0,-9 0 0,-1 0-1089,-2 0 0,1 0 1089,0 0 0,0 0 0,0-7 0,2 0 0,5 2 0,0-1 0,-6-5 0,0-1 0,10 4 0,0 1 0,-14-1 0,-1-1 0,9-3 0,0 1 0,-3 6 0,-4-1 0,19-4 0,-2-3 0,3 2 0,-13 5 0,3 1 0,-14-8 0,3-1-547,21 6 0,4 1 547,6-4 0,1 2 0,-4 4 0,0 0 0,4-5 0,2 1 0,11 5 0,0 1 0,-20-4 0,2 0 587,-5 0-587,14 0 0,-1 1 0,-20 5 0,-8-10 0,32 10 0,1 0 0,-27-9 0,-5 4 0,-5-13 0,16 5 0,25 5 0,0-1 0,-35-8 0,0 4 0,-8-4 894,-2 5-894,44 6 0,0 1 0,-4 2 0,-1 0 0,0 1 0,-1 1 0,-9 1 0,-1 2 418,0-1 1,0 0-419,-5 0 0,-1 0 0,1 0 0,0 0 0,0 0 0,-1 0 0,1 0 0,0 0 0,0 0 0,-1 0 0,1 0 0,0 0 0,4 0 0,1 0 0,-4 0 0,0 0 0,4 0 0,0 0 0,-1 0 0,1 0 0,0-3 0,2-1 0,3 1 0,1-2 114,0-1 0,0-2-114,0 1 0,0 0 0,-4 0 0,-3 0 0,-26-3 0,-2-1 0,16-1 0,1 1-679,-17-1 0,1 1 679,22 0 0,4 1 0,7 2 0,-1 1-189,-8 0 1,0 0 188,9-1 0,0 1 0,-9 0 0,0 0 0,3-1 0,1 1 0,-5-1 0,-1 1 0,1-1 0,0 1 0,4 3 0,1 0 0,-4-6 0,0 0 0,9 5 0,-1 0 0,-7-5 0,-2-1 0,5 3 0,0 1 0,-5 0 0,-1-1 0,1 1 0,0-1 0,0 1 0,-1-1 0,1 1 0,0 0 0,0 2 0,-1 1-120,-4-3 1,-1 1 119,5 5 0,-1 0 0,-8-6 0,-2 0-484,0 2 1,-1 1 483,-5 0 0,-2-1 0,1-2 0,-1 0 0,-3 2 0,0 0 0,9-2 0,0-1 0,-3 0 0,-1 0 0,0 0 0,0-1 0,5 1 0,-1 1 0,-9 2 0,-1 1 0,11-3 0,-1 0 0,-9 2 0,-1 0 0,10 1 0,1 0 0,0-4 0,1 2 0,1 5 0,1 0 0,3-6 0,0 0-14,0 6 0,0 1 14,-3-7 0,-1 0 0,4 5 0,0 2 0,0-4 0,0 1 0,1 2 0,1 2 0,5-1 0,0 0 0,-6 0 0,1 0 0,3 0 0,1 0 0,-5 0 0,1 0 0,-1 0 0,0 0 0,5 0 0,-1 0 0,-3 0 0,-1 0 0,6 0 0,0 0-91,-1 0 1,1 0 90,5-1 0,0 2 0,-5 4 0,2 3 0,7 2 0,1 2 0,-9 6 0,0 2 0,3-2 0,1 0 0,0 3 0,0 0 0,0-3 0,2 1 0,3 1 0,1 2 369,4-1 1,1-1-370,0-3 0,1 1 0,3 1 0,2 0 0,-24 1 0,17-4 0,0 0 0,-14 3 918,24-9 1,-1 0-919,-26 13 0,-12 3 0,26-7 0,12-3 0,1-1 0,-10-3 1767,-11 10-1767,2-4 1558,13 4-1558,0-5 882,3 3-882,10-4 158,-4 0-158,0 3 0,-1-2 0,-1 3 0,-4 2 0,10-2 0,-10 1 0,10-5 0,2 2 0,1-2 0,10 2 0,-4-3 0,-1 9 0,-1-8 0,-1 9 0,-4 0 0,4 1 0,-1 5 0,1 0 0,0 0 0,4-1 0,-4 1 0,12-7 0,-4 4 0,9-5 0,-5 6 0,1-1 0,2 6 0,-2-5 0,4 4 0,0 0 0,0-5 0,0 5 0,1-5 0,4-1 0,0 0 0,2-4 0,2 3 0,-2-8 0,2 8 0,2-3 0,-6 4 0,4 0 0,-3 0 0,3 6 0,1 1 0,-1 6 0,0 0 0,0 0 0,0 0 0,4-6 0,-3 4 0,8-9 0,-3 4 0,4-6 0,0 1 0,0-1 0,0 0 0,0 6 0,0-4 0,0 9 0,0-3 0,0 5 0,0-1 0,0 1 0,0 0 0,0 0 0,4-6 0,-3 4 0,6-14 0,-2 8 0,4-9 0,0-1 0,-1 0 0,1-1 0,3-3 0,-2 3 0,1-8 0,1 3 0,-3-4 0,7 1 0,-7 3 0,7-7 0,-3 7 0,0-3 0,3 0 0,-3 2 0,3-5 0,1 5 0,-5-6 0,4 3 0,-3 0 0,3-3 0,1 3 0,0-4 0,-1 1 0,1-1 0,4 1 0,-3-1 0,8 1 0,2-4 0,1 3 0,10-7 0,-5 7 0,6-6 0,6 7 0,-5-8 0,11 4 0,-4-1 0,6-2 0,-7 7 0,6-8 0,-6 3 0,1 1 0,4-4 0,-11 8 0,5-8 0,-6 8 0,0-8 0,0 8 0,0-8 0,-1 3 0,7 1 0,-4-4 0,10 4 0,-4-5 0,5 0 0,1 0 0,0 0 0,-6 0 0,4 0 0,-4 0 0,5 0 0,1 0 0,-6 0 0,4 0 0,-11 0 0,12 0 0,-12 0 0,11 0 0,-4 0 0,6 0 0,-7 0 0,6 0 0,-6 0 0,1 0 0,-2 0 0,-6 0 0,-1 0 0,1-5 0,0 4 0,0-8 0,0 8 0,-6-3 0,4-1 0,-9 4 0,10-3 0,-5-1 0,6 4 0,-6-3 0,4-1 0,3 4 0,0-3 0,11-1 0,-10 4 0,10-4 0,-5 0 0,7 4 0,0-9 0,0 4 0,-7 0 0,6 1 0,-6 0 0,7-1 0,0 0 0,0-3 0,14 8 0,-3-9 0,12 3 0,-21-4 0,36 5 0,-43-3 0,50 2 0,-41 2 0,27-7 0,-20 11 0,10-10 0,-13 10 0,8-9 0,-1 8 0,1-3 0,-1 5 0,1 0 0,7 0 0,-13 0 0,12 0 0,-14 0 0,1 0 0,-3 0 0,-6 0 0,-6 0 0,-2 0 0,-6 0 0,-1 0 0,1 0 0,0 0 0,-6 0 0,5 0 0,-11 0 0,11 0 0,-10 0 0,9 5 0,-4-4 0,6 8 0,0-8 0,6 8 0,-5-8 0,11 9 0,-10-9 0,10 4 0,-11-5 0,12 0 0,-6 0 0,14 0 0,1 5 0,8-4 0,-1 4 0,8-5 0,2 0-760,17 0 760,1 0 0,-44 0 0,0 0 0,44 0 0,-45 0 0,0 0 0,45 0 0,-45 0 0,2 0 0,-2 0 0,1 0 0,0 3 0,0 0 0,0-3 0,0 1 0,0 5 0,-1 0 0,1-5 0,0-1 0,0 6 0,0 0 0,0-2 0,0-1 0,44 10 0,-17-6 0,-24-1 0,-1 0 0,24 2 0,-19-1 0,3-1 0,34 1 0,-45-1 0,2 0 0,-1-2 0,-1-1 0,31 5 0,8-3 0,8 2 0,-6 0 0,6 1 0,-43-5 0,-2-1 0,25-2 0,-22 3 0,0 0 0,30-2 0,0 4 0,8-5 0,-6 0 0,-36 0 0,-2 0 0,17 0 0,22 0 0,3 0 0,-20 0 0,-19 0 0,0 0 0,30 7 0,7-6 0,-39 3 0,0-1 0,35-3 0,8 0 0,-6 0 0,-8 0 0,2 0-233,-11 5 233,7-4 0,6 5 0,3 0 0,0 1 0,0 0 0,-3 4 0,-6-10 0,8 10 0,-1-4 0,-13 0 0,-23-4 0,0-1 0,12-2 0,-3 3 0,0 0 0,3-1 0,-3 4 0,0 0 0,18-4 0,-26 4 0,2 0 0,42-5 0,-6 10-420,-37-10 1,0-1 419,45 12 0,-43-8 0,-2-1 0,31 4 0,-24 0 0,1-1 0,19 1 0,-23-3 0,2 0 0,37 7 0,2-9 0,-40 1 0,1-1 0,0-2 0,1 0 0,4 3 0,0 1 0,1-4 0,-1 1 0,0 2 0,0 0 0,0-2 0,0-2 0,5 1 0,0 0 0,-4 0 0,1 0-692,8 4 1,0-1 691,-4-2 0,0 0 0,6 2 0,-1 0 0,-5-2 0,0-2 0,0 1 0,-2 0 0,-2 0 0,-3 0 0,-12 0 0,1 0 0,19 0 0,0 0-134,27 0 134,-29 0 0,-1 0 0,31 0 0,-46 0 0,-1 0 0,38 0-72,-37 0 0,0 0 72,22 0 0,-14 0 0,-1 0 0,5 0 0,4 0 0,2 0 0,9 0 0,-22 0 0,0 0 0,15 5 0,-21-5 0,-1 1 0,27 9 0,-26-8 0,2-2 0,34 5 0,-1-5 0,-20 0 0,16 0 0,-24 0 764,19 0-764,-14 0 1421,5 5-1421,-19-3 895,4 3-895,-19-1 413,2-3-413,4 3 0,12-4 0,10 0 0,24 0-430,4 0 430,-8 0 0,18 0 0,-25-6 0,12 5 0,-10-10 0,-7 10 0,-8-9 0,-1 4 0,0 0 0,-12-3 0,10 3 0,-11-5 430,6 0-430,-7 1 0,-1 0 0,-11 0 0,-3-4 0,1 4 0,-4-4 0,-1 5 0,-2 0 0,-8 0 0,4-3 0,-6 3 0,1-4 0,0 1 0,-1 3 0,-3-7 0,3 7 0,-3-7 0,0 3 0,3-4 0,-3 0 0,-1 0 0,4 1 0,-3-1 0,4 0 0,4 0 0,-3 0 0,4-5 0,-5 4 0,5-5 0,2 1 0,-1 3 0,5-10 0,-9 6 0,10-7 0,-6 7 0,2-5 0,2 3 0,-7-2 0,4-7 0,-1 4 0,-2-4 0,3 0 0,-1 4 0,-2-9 0,3 9 0,-4-8 0,-2 9 0,2-10 0,-2 11 0,2-11 0,-6 5 0,5-6 0,-3 0 0,-1 0 0,4 0 0,-8-6 0,8 4 0,-8-4 0,4 6 0,-5-6 0,0 10 0,0-9 0,-1 11 0,1 0 0,-5-5 0,4 5 0,-8-1 0,3 2 0,-4 6 0,0-1 0,0 1 0,0-1 0,0 1 0,0 4 0,0 2 0,0 4 0,0 0 0,0 0 0,0 5 0,0 0 0,0 0 0,-3 4 0,-1-4 0,-4 4 0,0 1 0,1-1 0,3 0 0,-3 1 0,2 3 0,-2-3 0,-1 2 0,1 1 0,-1-3 0,0 3 0,1-3 0,-5 2 0,3-1 0,-2 1 0,-1 1 0,3-3 0,-2 6 0,3-2 0,0 0 0,1 2 0,-1-6 0,-4 2 0,4 1 0,-8-3 0,7 2 0,-7 1 0,8-3 0,-4 3 0,5-4 0,-1 4 0,1-3 0,-1 6 0,1-5 0,3 2 0,1 0 0,3 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17T19:34:48.186"/>
    </inkml:context>
    <inkml:brush xml:id="br0">
      <inkml:brushProperty name="width" value="0.1" units="cm"/>
      <inkml:brushProperty name="height" value="0.1" units="cm"/>
      <inkml:brushProperty name="color" value="#E71224"/>
    </inkml:brush>
  </inkml:definitions>
  <inkml:trace contextRef="#ctx0" brushRef="#br0">12197 518 24575,'-61'14'0,"10"-11"0,-6 0 0,-24 7 0,-10-1-2859,10-7 1,-6-2 0,-4 1 2858,13 3 0,-2 2 0,-2 1 0,-1-2-891,-4 0 0,-2-2 1,-1 1-1,0-1 891,-5 1 0,0-1 0,-1 1 0,1-1 0,3 1 0,0 0 0,1-1 0,0-2-158,2-2 1,1-2 0,0-1 0,0 1 157,0 0 0,0 0 0,0 0 0,2-3 0,4-2 0,1-1 0,1-2 0,0 2-413,3 2 1,0 0 0,0 0 0,2 0 412,-23-5 0,2-1 0,0 1 0,4 3 0,0 1 0,1 0 0,-1 0 0,0-1 0,0 1 0,0-1 0,0 1 0,0 0 0,0-1 0,0 1 0,0 0 0,0-1 0,-1 0 0,2 1 0,7 3 0,2 1 0,0-1 216,0-1 0,1-2 0,1 1-216,8 2 0,0 1 0,1-1 0,-1-2 0,0-1 0,1-1 1081,-24-3 1,2 1-1082,-6 4 0,3 1 0,16-5 0,2 2 0,-7 8 0,1 0 1143,13-8 1,1-1-1144,0 4 0,2 0 0,12-3 0,1-2 0,-6-4 0,1 0 1224,11 5 1,0-1-1225,-11-4 0,-1 0 0,7 5 0,-3 0 668,-18-1 1,-1 0-669,11 0 0,-1 1 0,-10 4 0,1 0 0,12-4 0,1 1 0,0 7 0,0 2 0,0-5 0,0 1 0,0 3 0,-1 2 0,2-1 0,-2 0 0,-5-1 0,-2 2 0,0 3 0,-1 1 0,1 1 0,-1 0 0,-12 5 0,1 0 0,9-5 0,1 0 0,-5 4 0,0 0 0,6-5 0,4 1 0,10 3 0,3 2 1297,-41 7-1297,17-8 1244,27 3-1244,3-12 751,21 8-751,-6-3 1441,5 4-1441,-20 4 799,-3 0-799,-27 12 0,-17-6-793,41 3 1,-3 1 792,-11-7 0,-2 1 0,7 11 0,-1 2 0,-12-3 0,0 0 0,12 4 0,1-1 0,-7-3 0,2-1 0,12-2 0,1-2-90,-1-6 0,4-3 90,-16 15 0,7-13 0,26 1 0,8-7 0,-6 2 0,5 3 0,-7 3 1570,1 5-1570,-7 12 195,5-10-195,0 15 0,8-11 0,-7 12 0,-2 1 0,-12 7 0,-3 11 0,3-9 0,8 4 0,6-15 0,15 8 0,3-10 0,1 23 0,1 4 0,-3 16-602,7 0 602,6-29 0,2 0 0,12 46 0,0-37 0,3 2-817,2-1 0,4 0 817,7 13 0,4 2-1283,3 0 0,3 3 1283,-5-14 0,2 2 0,1-1-855,2-3 1,1-1 0,1 2 854,4 7 0,0 1 0,0 0 0,-5-9 0,0 0 0,-1-1 0,1 1 0,0-1 0,-2 1-367,-2-3 0,-1 1 0,-1-3 367,10 16 0,-2-2-9,1 3 1,-2-1 8,-6-12 0,0-2 0,3-3 0,3-1 551,3-4 0,3-3-551,2-2 0,4-4 0,8 0 0,3-2 0,-1 1 0,1-1 465,6 2 0,1 1-465,5 5 0,1 0 0,1-3 0,1-1 0,5 6 0,2-1 0,-1-4 0,-1-2 0,-5-4 0,-5-3 0,-17-8 0,-5-2 1749,33 24-1749,-39-15 0,6 11 0,13 4 931,2 1-931,-22-24 0,2-1-1,5 2 1,3-1 0,10 3 0,3-3 0,-1-6 0,1-2 0,4 6 0,2-3 142,5-11 1,1-2-143,-4 4 0,1 0 0,16-2 0,3-3-1450,-6 2 1,-1-1 1449,1 0 0,0 1 0,-2-1 0,0 0-377,-6 0 1,-2 0 376,-5 0 0,-1-1 0,-1 1 0,0 0 0,0-1 0,0 1 0,1 0 0,1-1 0,5 1 0,2 0 0,7 1 0,-2-1 0,-10 0 0,-1-1 0,4-3 0,-1-1 0,-5 3 0,-2 1 0,-11-4 0,0-1 0,16 0 0,2 1 0,-12 4 0,2-1 0,17-3 0,4 0-392,-1 6 1,1-1 391,6-4 0,1-1 0,-1 4 0,1 0 0,-1-3 0,0-1 0,0 5 0,1 1 0,6 1 0,0-2 0,-5-5 0,1 1 0,4 3 0,0 0 0,-6-3 0,-1-1 0,-6 0 0,-1 1 0,0 4 0,-2-2-7,-12-7 1,-1-1 6,12 4 0,1-1 0,-5-3 0,2-2 0,12 2 0,0-2 0,-12-3 0,-2-1 0,6 4 0,-3 0 0,-17-4 0,-1 1 0,13 3 0,0 2 0,-13-1 0,1 0 0,11 0 0,1 0 0,-5 0 0,-1 0 0,8-1 0,-1 2 0,-6 3 0,-1 1 836,-1-4 1,0 0-837,-7 4 0,0-1 0,7-7 0,-1-4 0,-3 2 0,-2-1 0,0 0 0,-2 0 0,0-4 0,-1 1 0,-4 3 0,-1 1 0,7-1 0,0 0 0,7 1 0,0 1 0,-5 3 0,0 2 0,5-1 0,-1 0 0,-5 0 0,-1 0 0,-1 0 0,2 0 0,5 0 0,1 0-528,8 0 1,1 0 527,1-1 0,0 2 0,-1 3 0,-2 1 403,-6-5 1,-2 2-404,-6 7 0,0 1 0,7-5 0,0 2 0,-5 2 0,-1 2 0,6 0 0,0 0 0,-5-1 0,-4 0 1036,38 2-1036,-46-7 0,0-1 0,43-4 0,2 0 82,-36 0 0,-1 0-82,38 0 0,-44 0 0,0 0 2665,27-7-2665,-3-2 0,-1-9 496,18 0-496,2-2 0,-36 10 0,-1 0 0,25-1 0,6-5 164,-27 7-164,14-9 0,3 0-20,-28 9 1,2-1 19,0 0 0,1 0 0,5 0 0,2-1 0,-2-3 0,2-2 0,13 0 0,-1-2 0,-16-3 0,0 1 0,15 4 0,0-2 0,-17-5 0,-3-1 0,-6 10 0,1-2 0,11-13 0,-2-1 0,26-8 0,-30 9 0,0 1 0,-7 7 0,0 2-249,0-4 1,1 0 248,-1 3 0,0 2 0,0-1 0,0 0 0,7-5 0,0-1 0,-5 5 0,0 0 0,5-5 0,-1 1 0,29-11 0,9-3 0,-45 20 0,2-1-144,6-6 1,3 1 143,5 7 0,0 0 0,0-12 0,0 0 0,0 12 0,1 0 0,-1-8 0,0-1 0,0 5 0,0 0 0,0-3 0,0-2-576,7-1 0,0-1 576,-6-3 0,1-1 0,11-2 0,1 2 0,2 4 0,-1 1 0,-11 0 0,-1 2 0,5 4 0,-5 1 530,16-16-530,10-1 0,-18-7 0,11-4 0,-9-9 0,1-8-132,-39 31 1,1 1 131,0-1 0,0 0 0,0-2 0,-1-1 0,30-30 0,-2-9 0,-12 12 0,11-8 0,-9 8 0,10-12 0,-19 6 0,8-5 739,-26 9-739,13-3 0,-23 4 1479,5 1-1479,-14-1 413,5 0-413,-12 14 0,-2-10 850,-9 9-850,-7-12 212,0-1-212,-1 0 0,0-13 0,0 10 0,0-10 0,0 14 0,1-1 0,-3 14 0,-5-11 0,-12 18 0,-5-11 0,-11-6 0,-2-3-419,-2-11 419,3 11 0,-3-8 0,3 8 0,0 0 0,-3-8 0,6 20 0,-5-21 0,5 22 0,-14-22 0,9 10 0,-19-5 0,7 3 0,9 23 0,-8 0 0,28 18 0,-28-18 0,13 11 0,-3-3 0,-5 4 0,23 16 0,-10-7 0,13 9 419,0 1-419,-13-3 0,-3 0 0,-14-3 0,-26-10-979,7 7 979,24 5 0,-2 0 0,-35-4 0,36 8 0,1 1 0,-38-9 0,43 9 0,2 0 0,-28-7-97,3-1 97,13 2 0,0 0 0,1-1 0,-1 1 0,0 0 0,1-1 0,-1 1 0,-13-1 456,-16-2-456,9 1 0,33 9 0,0-1 0,-30-8 0,1 0 0,3 1 99,14 1-99,-1 7 0,14-4 0,-11 12 0,24-4 0,-10-1 521,13 5-521,1-4 0,-1 5 0,0-5 0,-13-4 0,-3 2 0,-14-7 0,-13 12 0,-16-14-825,9 13 825,26-2 0,1 1 0,-14 4 0,20 1 0,0-2 0,-30-7 0,29 7 0,-1 0 0,-44-16 0,37 15 0,1 2 0,-25-9-177,32 9 0,2 0 177,-17 0 0,-10 0 0,13 0 0,14 0 0,3 0 810,0 0-810,10 0 369,-24 0-369,24 0 0,-10 0 0,0 0 0,10 5 0,-10-3 0,13 3 0,1-5 0,-1 0 0,-13 0 0,-3-8 0,-14-1 0,0 0 0,14 2 0,3 7 0,13-5 0,1 4 0,6-4 0,7 5 0,3 0 0,4 0 0,-4 0 0,4 0 0,-11 0 0,2 0 0,-1 0 0,-8 0 0,9 0 0,-12 0 0,-13 7 0,10-6 0,-23 7 0,10-1 0,-1-5 0,4 5 0,13-7 0,1 0 0,-1 0 0,0 0 0,1 0 0,6 0 0,3 4 0,-1-3 0,-1 8 0,-22-8 0,-2 11 0,0-5 0,-11 9 0,24-4 0,-10 1 0,25-2 0,3-5 0,6 2 0,4-3 0,-3 4 0,4 0 0,-4-4 0,2 3 0,-2-7 0,4 3 0,0 0 0,0 1 0,-12 5 0,5-1 0,-17 2 0,6 0 0,-8 0 0,0 1 0,1-1 0,-1-4 0,12 2 0,2-8 0,12 3 0,4 0 0,1-3 0,4 3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E1432-74AF-DC4E-9D34-C8B6D801D3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5467F5-4348-2640-927D-56EC9FD704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951268-0F9A-E045-BD15-F5B10C0C1238}"/>
              </a:ext>
            </a:extLst>
          </p:cNvPr>
          <p:cNvSpPr>
            <a:spLocks noGrp="1"/>
          </p:cNvSpPr>
          <p:nvPr>
            <p:ph type="dt" sz="half" idx="10"/>
          </p:nvPr>
        </p:nvSpPr>
        <p:spPr/>
        <p:txBody>
          <a:bodyPr/>
          <a:lstStyle/>
          <a:p>
            <a:fld id="{2B07AD0E-64AE-4F44-BC95-FF18E1486C55}" type="datetimeFigureOut">
              <a:rPr lang="en-US" smtClean="0"/>
              <a:t>6/23/21</a:t>
            </a:fld>
            <a:endParaRPr lang="en-US"/>
          </a:p>
        </p:txBody>
      </p:sp>
      <p:sp>
        <p:nvSpPr>
          <p:cNvPr id="5" name="Footer Placeholder 4">
            <a:extLst>
              <a:ext uri="{FF2B5EF4-FFF2-40B4-BE49-F238E27FC236}">
                <a16:creationId xmlns:a16="http://schemas.microsoft.com/office/drawing/2014/main" id="{876B097C-D8A3-BA43-B71F-C801833AA9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9BC8AE-53AF-3949-A440-FDAC7F53CDFC}"/>
              </a:ext>
            </a:extLst>
          </p:cNvPr>
          <p:cNvSpPr>
            <a:spLocks noGrp="1"/>
          </p:cNvSpPr>
          <p:nvPr>
            <p:ph type="sldNum" sz="quarter" idx="12"/>
          </p:nvPr>
        </p:nvSpPr>
        <p:spPr/>
        <p:txBody>
          <a:bodyPr/>
          <a:lstStyle/>
          <a:p>
            <a:fld id="{74FCD17B-6A1E-EE45-B85C-0E65FF8A4FD2}" type="slidenum">
              <a:rPr lang="en-US" smtClean="0"/>
              <a:t>‹#›</a:t>
            </a:fld>
            <a:endParaRPr lang="en-US"/>
          </a:p>
        </p:txBody>
      </p:sp>
    </p:spTree>
    <p:extLst>
      <p:ext uri="{BB962C8B-B14F-4D97-AF65-F5344CB8AC3E}">
        <p14:creationId xmlns:p14="http://schemas.microsoft.com/office/powerpoint/2010/main" val="3665841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77F7F-D6AA-034E-89EA-FF70D9FF48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66A2D2-023D-CD45-BF43-07589F8ED5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357C6D-610D-4E48-A567-D2F8C4C61E6A}"/>
              </a:ext>
            </a:extLst>
          </p:cNvPr>
          <p:cNvSpPr>
            <a:spLocks noGrp="1"/>
          </p:cNvSpPr>
          <p:nvPr>
            <p:ph type="dt" sz="half" idx="10"/>
          </p:nvPr>
        </p:nvSpPr>
        <p:spPr/>
        <p:txBody>
          <a:bodyPr/>
          <a:lstStyle/>
          <a:p>
            <a:fld id="{2B07AD0E-64AE-4F44-BC95-FF18E1486C55}" type="datetimeFigureOut">
              <a:rPr lang="en-US" smtClean="0"/>
              <a:t>6/23/21</a:t>
            </a:fld>
            <a:endParaRPr lang="en-US"/>
          </a:p>
        </p:txBody>
      </p:sp>
      <p:sp>
        <p:nvSpPr>
          <p:cNvPr id="5" name="Footer Placeholder 4">
            <a:extLst>
              <a:ext uri="{FF2B5EF4-FFF2-40B4-BE49-F238E27FC236}">
                <a16:creationId xmlns:a16="http://schemas.microsoft.com/office/drawing/2014/main" id="{EF558A03-22BB-CD4F-8659-BF2448D470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686269-B167-D24A-8F5D-E0D104C51FCC}"/>
              </a:ext>
            </a:extLst>
          </p:cNvPr>
          <p:cNvSpPr>
            <a:spLocks noGrp="1"/>
          </p:cNvSpPr>
          <p:nvPr>
            <p:ph type="sldNum" sz="quarter" idx="12"/>
          </p:nvPr>
        </p:nvSpPr>
        <p:spPr/>
        <p:txBody>
          <a:bodyPr/>
          <a:lstStyle/>
          <a:p>
            <a:fld id="{74FCD17B-6A1E-EE45-B85C-0E65FF8A4FD2}" type="slidenum">
              <a:rPr lang="en-US" smtClean="0"/>
              <a:t>‹#›</a:t>
            </a:fld>
            <a:endParaRPr lang="en-US"/>
          </a:p>
        </p:txBody>
      </p:sp>
    </p:spTree>
    <p:extLst>
      <p:ext uri="{BB962C8B-B14F-4D97-AF65-F5344CB8AC3E}">
        <p14:creationId xmlns:p14="http://schemas.microsoft.com/office/powerpoint/2010/main" val="3743751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D6872C-CB1A-A843-B3C6-63BF26CDFB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5AB034-44AF-6544-9D51-D5B137B844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FD862-3678-7E45-8E0D-40E4DC650C15}"/>
              </a:ext>
            </a:extLst>
          </p:cNvPr>
          <p:cNvSpPr>
            <a:spLocks noGrp="1"/>
          </p:cNvSpPr>
          <p:nvPr>
            <p:ph type="dt" sz="half" idx="10"/>
          </p:nvPr>
        </p:nvSpPr>
        <p:spPr/>
        <p:txBody>
          <a:bodyPr/>
          <a:lstStyle/>
          <a:p>
            <a:fld id="{2B07AD0E-64AE-4F44-BC95-FF18E1486C55}" type="datetimeFigureOut">
              <a:rPr lang="en-US" smtClean="0"/>
              <a:t>6/23/21</a:t>
            </a:fld>
            <a:endParaRPr lang="en-US"/>
          </a:p>
        </p:txBody>
      </p:sp>
      <p:sp>
        <p:nvSpPr>
          <p:cNvPr id="5" name="Footer Placeholder 4">
            <a:extLst>
              <a:ext uri="{FF2B5EF4-FFF2-40B4-BE49-F238E27FC236}">
                <a16:creationId xmlns:a16="http://schemas.microsoft.com/office/drawing/2014/main" id="{1E6F89A8-041A-DE4C-B851-DDC54F22E8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37A926-3F35-2248-96BC-0787ADF7C733}"/>
              </a:ext>
            </a:extLst>
          </p:cNvPr>
          <p:cNvSpPr>
            <a:spLocks noGrp="1"/>
          </p:cNvSpPr>
          <p:nvPr>
            <p:ph type="sldNum" sz="quarter" idx="12"/>
          </p:nvPr>
        </p:nvSpPr>
        <p:spPr/>
        <p:txBody>
          <a:bodyPr/>
          <a:lstStyle/>
          <a:p>
            <a:fld id="{74FCD17B-6A1E-EE45-B85C-0E65FF8A4FD2}" type="slidenum">
              <a:rPr lang="en-US" smtClean="0"/>
              <a:t>‹#›</a:t>
            </a:fld>
            <a:endParaRPr lang="en-US"/>
          </a:p>
        </p:txBody>
      </p:sp>
    </p:spTree>
    <p:extLst>
      <p:ext uri="{BB962C8B-B14F-4D97-AF65-F5344CB8AC3E}">
        <p14:creationId xmlns:p14="http://schemas.microsoft.com/office/powerpoint/2010/main" val="735059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32646-A5A6-214A-B9C8-BCD57B1AB3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3A739E-74A5-6146-9054-B50BDCB18F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577833-DFD0-3C48-8E33-C52CB298A554}"/>
              </a:ext>
            </a:extLst>
          </p:cNvPr>
          <p:cNvSpPr>
            <a:spLocks noGrp="1"/>
          </p:cNvSpPr>
          <p:nvPr>
            <p:ph type="dt" sz="half" idx="10"/>
          </p:nvPr>
        </p:nvSpPr>
        <p:spPr/>
        <p:txBody>
          <a:bodyPr/>
          <a:lstStyle/>
          <a:p>
            <a:fld id="{2B07AD0E-64AE-4F44-BC95-FF18E1486C55}" type="datetimeFigureOut">
              <a:rPr lang="en-US" smtClean="0"/>
              <a:t>6/23/21</a:t>
            </a:fld>
            <a:endParaRPr lang="en-US"/>
          </a:p>
        </p:txBody>
      </p:sp>
      <p:sp>
        <p:nvSpPr>
          <p:cNvPr id="5" name="Footer Placeholder 4">
            <a:extLst>
              <a:ext uri="{FF2B5EF4-FFF2-40B4-BE49-F238E27FC236}">
                <a16:creationId xmlns:a16="http://schemas.microsoft.com/office/drawing/2014/main" id="{7F9DAD01-FD47-304F-A529-D9C2A218EF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6F7A4C-C540-AF4A-A875-F5BCC64BD06F}"/>
              </a:ext>
            </a:extLst>
          </p:cNvPr>
          <p:cNvSpPr>
            <a:spLocks noGrp="1"/>
          </p:cNvSpPr>
          <p:nvPr>
            <p:ph type="sldNum" sz="quarter" idx="12"/>
          </p:nvPr>
        </p:nvSpPr>
        <p:spPr/>
        <p:txBody>
          <a:bodyPr/>
          <a:lstStyle/>
          <a:p>
            <a:fld id="{74FCD17B-6A1E-EE45-B85C-0E65FF8A4FD2}" type="slidenum">
              <a:rPr lang="en-US" smtClean="0"/>
              <a:t>‹#›</a:t>
            </a:fld>
            <a:endParaRPr lang="en-US"/>
          </a:p>
        </p:txBody>
      </p:sp>
    </p:spTree>
    <p:extLst>
      <p:ext uri="{BB962C8B-B14F-4D97-AF65-F5344CB8AC3E}">
        <p14:creationId xmlns:p14="http://schemas.microsoft.com/office/powerpoint/2010/main" val="1829465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26AF-A82F-FC4F-8B2C-B66A9F65C5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9DACDC-7BE1-9742-9A36-A89AE95807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247F76-0E93-1F4E-A3CA-5FD6A172C7A4}"/>
              </a:ext>
            </a:extLst>
          </p:cNvPr>
          <p:cNvSpPr>
            <a:spLocks noGrp="1"/>
          </p:cNvSpPr>
          <p:nvPr>
            <p:ph type="dt" sz="half" idx="10"/>
          </p:nvPr>
        </p:nvSpPr>
        <p:spPr/>
        <p:txBody>
          <a:bodyPr/>
          <a:lstStyle/>
          <a:p>
            <a:fld id="{2B07AD0E-64AE-4F44-BC95-FF18E1486C55}" type="datetimeFigureOut">
              <a:rPr lang="en-US" smtClean="0"/>
              <a:t>6/23/21</a:t>
            </a:fld>
            <a:endParaRPr lang="en-US"/>
          </a:p>
        </p:txBody>
      </p:sp>
      <p:sp>
        <p:nvSpPr>
          <p:cNvPr id="5" name="Footer Placeholder 4">
            <a:extLst>
              <a:ext uri="{FF2B5EF4-FFF2-40B4-BE49-F238E27FC236}">
                <a16:creationId xmlns:a16="http://schemas.microsoft.com/office/drawing/2014/main" id="{A8D5E99E-89B8-A54E-ABFC-7C5A7A31C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753A2D-CB23-A941-8D37-EA81AACBF680}"/>
              </a:ext>
            </a:extLst>
          </p:cNvPr>
          <p:cNvSpPr>
            <a:spLocks noGrp="1"/>
          </p:cNvSpPr>
          <p:nvPr>
            <p:ph type="sldNum" sz="quarter" idx="12"/>
          </p:nvPr>
        </p:nvSpPr>
        <p:spPr/>
        <p:txBody>
          <a:bodyPr/>
          <a:lstStyle/>
          <a:p>
            <a:fld id="{74FCD17B-6A1E-EE45-B85C-0E65FF8A4FD2}" type="slidenum">
              <a:rPr lang="en-US" smtClean="0"/>
              <a:t>‹#›</a:t>
            </a:fld>
            <a:endParaRPr lang="en-US"/>
          </a:p>
        </p:txBody>
      </p:sp>
    </p:spTree>
    <p:extLst>
      <p:ext uri="{BB962C8B-B14F-4D97-AF65-F5344CB8AC3E}">
        <p14:creationId xmlns:p14="http://schemas.microsoft.com/office/powerpoint/2010/main" val="3451600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CC152-EC09-854C-863E-7E7354BBF1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837EA4-3C80-3F41-ACDA-0C07974BCD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2D9F51-71ED-9E4E-8D49-BA7C549349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FC74B6-2485-314D-972A-6227801CE756}"/>
              </a:ext>
            </a:extLst>
          </p:cNvPr>
          <p:cNvSpPr>
            <a:spLocks noGrp="1"/>
          </p:cNvSpPr>
          <p:nvPr>
            <p:ph type="dt" sz="half" idx="10"/>
          </p:nvPr>
        </p:nvSpPr>
        <p:spPr/>
        <p:txBody>
          <a:bodyPr/>
          <a:lstStyle/>
          <a:p>
            <a:fld id="{2B07AD0E-64AE-4F44-BC95-FF18E1486C55}" type="datetimeFigureOut">
              <a:rPr lang="en-US" smtClean="0"/>
              <a:t>6/23/21</a:t>
            </a:fld>
            <a:endParaRPr lang="en-US"/>
          </a:p>
        </p:txBody>
      </p:sp>
      <p:sp>
        <p:nvSpPr>
          <p:cNvPr id="6" name="Footer Placeholder 5">
            <a:extLst>
              <a:ext uri="{FF2B5EF4-FFF2-40B4-BE49-F238E27FC236}">
                <a16:creationId xmlns:a16="http://schemas.microsoft.com/office/drawing/2014/main" id="{EA49B0D6-04EC-7F47-9770-7113BD04F5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B7466E-4F21-B345-9F54-EFAF24E4DF95}"/>
              </a:ext>
            </a:extLst>
          </p:cNvPr>
          <p:cNvSpPr>
            <a:spLocks noGrp="1"/>
          </p:cNvSpPr>
          <p:nvPr>
            <p:ph type="sldNum" sz="quarter" idx="12"/>
          </p:nvPr>
        </p:nvSpPr>
        <p:spPr/>
        <p:txBody>
          <a:bodyPr/>
          <a:lstStyle/>
          <a:p>
            <a:fld id="{74FCD17B-6A1E-EE45-B85C-0E65FF8A4FD2}" type="slidenum">
              <a:rPr lang="en-US" smtClean="0"/>
              <a:t>‹#›</a:t>
            </a:fld>
            <a:endParaRPr lang="en-US"/>
          </a:p>
        </p:txBody>
      </p:sp>
    </p:spTree>
    <p:extLst>
      <p:ext uri="{BB962C8B-B14F-4D97-AF65-F5344CB8AC3E}">
        <p14:creationId xmlns:p14="http://schemas.microsoft.com/office/powerpoint/2010/main" val="4273205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2D6D8-C909-2C4D-8571-7DEA8E4E8B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52FE0-7C72-0143-A27E-125EC01991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1A4201-14DE-1A44-8E46-B847131271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274544-E59A-AD46-83D6-AD3114F1E8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87A42C-D93E-B144-9C98-D71C10E01F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169955-1A17-484A-B34B-2B7BE912CF3A}"/>
              </a:ext>
            </a:extLst>
          </p:cNvPr>
          <p:cNvSpPr>
            <a:spLocks noGrp="1"/>
          </p:cNvSpPr>
          <p:nvPr>
            <p:ph type="dt" sz="half" idx="10"/>
          </p:nvPr>
        </p:nvSpPr>
        <p:spPr/>
        <p:txBody>
          <a:bodyPr/>
          <a:lstStyle/>
          <a:p>
            <a:fld id="{2B07AD0E-64AE-4F44-BC95-FF18E1486C55}" type="datetimeFigureOut">
              <a:rPr lang="en-US" smtClean="0"/>
              <a:t>6/23/21</a:t>
            </a:fld>
            <a:endParaRPr lang="en-US"/>
          </a:p>
        </p:txBody>
      </p:sp>
      <p:sp>
        <p:nvSpPr>
          <p:cNvPr id="8" name="Footer Placeholder 7">
            <a:extLst>
              <a:ext uri="{FF2B5EF4-FFF2-40B4-BE49-F238E27FC236}">
                <a16:creationId xmlns:a16="http://schemas.microsoft.com/office/drawing/2014/main" id="{16F0E1AF-9F60-EC44-A073-47BBF136DF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390E9-8724-E646-AE09-13F6FE753D14}"/>
              </a:ext>
            </a:extLst>
          </p:cNvPr>
          <p:cNvSpPr>
            <a:spLocks noGrp="1"/>
          </p:cNvSpPr>
          <p:nvPr>
            <p:ph type="sldNum" sz="quarter" idx="12"/>
          </p:nvPr>
        </p:nvSpPr>
        <p:spPr/>
        <p:txBody>
          <a:bodyPr/>
          <a:lstStyle/>
          <a:p>
            <a:fld id="{74FCD17B-6A1E-EE45-B85C-0E65FF8A4FD2}" type="slidenum">
              <a:rPr lang="en-US" smtClean="0"/>
              <a:t>‹#›</a:t>
            </a:fld>
            <a:endParaRPr lang="en-US"/>
          </a:p>
        </p:txBody>
      </p:sp>
    </p:spTree>
    <p:extLst>
      <p:ext uri="{BB962C8B-B14F-4D97-AF65-F5344CB8AC3E}">
        <p14:creationId xmlns:p14="http://schemas.microsoft.com/office/powerpoint/2010/main" val="337777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686E3-9408-DF41-8175-F955AFE388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D8206F-0CEA-1D48-ADCB-EB756B9E4C9B}"/>
              </a:ext>
            </a:extLst>
          </p:cNvPr>
          <p:cNvSpPr>
            <a:spLocks noGrp="1"/>
          </p:cNvSpPr>
          <p:nvPr>
            <p:ph type="dt" sz="half" idx="10"/>
          </p:nvPr>
        </p:nvSpPr>
        <p:spPr/>
        <p:txBody>
          <a:bodyPr/>
          <a:lstStyle/>
          <a:p>
            <a:fld id="{2B07AD0E-64AE-4F44-BC95-FF18E1486C55}" type="datetimeFigureOut">
              <a:rPr lang="en-US" smtClean="0"/>
              <a:t>6/23/21</a:t>
            </a:fld>
            <a:endParaRPr lang="en-US"/>
          </a:p>
        </p:txBody>
      </p:sp>
      <p:sp>
        <p:nvSpPr>
          <p:cNvPr id="4" name="Footer Placeholder 3">
            <a:extLst>
              <a:ext uri="{FF2B5EF4-FFF2-40B4-BE49-F238E27FC236}">
                <a16:creationId xmlns:a16="http://schemas.microsoft.com/office/drawing/2014/main" id="{AB2297C0-53A5-8D44-871A-8970708FE9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E4737A-91F2-9547-9A40-49E0039D1F24}"/>
              </a:ext>
            </a:extLst>
          </p:cNvPr>
          <p:cNvSpPr>
            <a:spLocks noGrp="1"/>
          </p:cNvSpPr>
          <p:nvPr>
            <p:ph type="sldNum" sz="quarter" idx="12"/>
          </p:nvPr>
        </p:nvSpPr>
        <p:spPr/>
        <p:txBody>
          <a:bodyPr/>
          <a:lstStyle/>
          <a:p>
            <a:fld id="{74FCD17B-6A1E-EE45-B85C-0E65FF8A4FD2}" type="slidenum">
              <a:rPr lang="en-US" smtClean="0"/>
              <a:t>‹#›</a:t>
            </a:fld>
            <a:endParaRPr lang="en-US"/>
          </a:p>
        </p:txBody>
      </p:sp>
    </p:spTree>
    <p:extLst>
      <p:ext uri="{BB962C8B-B14F-4D97-AF65-F5344CB8AC3E}">
        <p14:creationId xmlns:p14="http://schemas.microsoft.com/office/powerpoint/2010/main" val="2498570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728314-4845-6949-80CA-B6ED27077D62}"/>
              </a:ext>
            </a:extLst>
          </p:cNvPr>
          <p:cNvSpPr>
            <a:spLocks noGrp="1"/>
          </p:cNvSpPr>
          <p:nvPr>
            <p:ph type="dt" sz="half" idx="10"/>
          </p:nvPr>
        </p:nvSpPr>
        <p:spPr/>
        <p:txBody>
          <a:bodyPr/>
          <a:lstStyle/>
          <a:p>
            <a:fld id="{2B07AD0E-64AE-4F44-BC95-FF18E1486C55}" type="datetimeFigureOut">
              <a:rPr lang="en-US" smtClean="0"/>
              <a:t>6/23/21</a:t>
            </a:fld>
            <a:endParaRPr lang="en-US"/>
          </a:p>
        </p:txBody>
      </p:sp>
      <p:sp>
        <p:nvSpPr>
          <p:cNvPr id="3" name="Footer Placeholder 2">
            <a:extLst>
              <a:ext uri="{FF2B5EF4-FFF2-40B4-BE49-F238E27FC236}">
                <a16:creationId xmlns:a16="http://schemas.microsoft.com/office/drawing/2014/main" id="{56DDF764-6ABB-E046-985D-C5EC00C348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73084A-BE43-B642-98F3-A2E6DDBCD7A5}"/>
              </a:ext>
            </a:extLst>
          </p:cNvPr>
          <p:cNvSpPr>
            <a:spLocks noGrp="1"/>
          </p:cNvSpPr>
          <p:nvPr>
            <p:ph type="sldNum" sz="quarter" idx="12"/>
          </p:nvPr>
        </p:nvSpPr>
        <p:spPr/>
        <p:txBody>
          <a:bodyPr/>
          <a:lstStyle/>
          <a:p>
            <a:fld id="{74FCD17B-6A1E-EE45-B85C-0E65FF8A4FD2}" type="slidenum">
              <a:rPr lang="en-US" smtClean="0"/>
              <a:t>‹#›</a:t>
            </a:fld>
            <a:endParaRPr lang="en-US"/>
          </a:p>
        </p:txBody>
      </p:sp>
    </p:spTree>
    <p:extLst>
      <p:ext uri="{BB962C8B-B14F-4D97-AF65-F5344CB8AC3E}">
        <p14:creationId xmlns:p14="http://schemas.microsoft.com/office/powerpoint/2010/main" val="3943696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E140C-2254-674D-BCA4-48AE2AF049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9FE022-195D-4D48-9E7F-43470E7E6B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FEFEB2-7D33-B14E-B3FF-4BCB9A9CAA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25269C-86FC-124D-A8B4-7A6090F2C35C}"/>
              </a:ext>
            </a:extLst>
          </p:cNvPr>
          <p:cNvSpPr>
            <a:spLocks noGrp="1"/>
          </p:cNvSpPr>
          <p:nvPr>
            <p:ph type="dt" sz="half" idx="10"/>
          </p:nvPr>
        </p:nvSpPr>
        <p:spPr/>
        <p:txBody>
          <a:bodyPr/>
          <a:lstStyle/>
          <a:p>
            <a:fld id="{2B07AD0E-64AE-4F44-BC95-FF18E1486C55}" type="datetimeFigureOut">
              <a:rPr lang="en-US" smtClean="0"/>
              <a:t>6/23/21</a:t>
            </a:fld>
            <a:endParaRPr lang="en-US"/>
          </a:p>
        </p:txBody>
      </p:sp>
      <p:sp>
        <p:nvSpPr>
          <p:cNvPr id="6" name="Footer Placeholder 5">
            <a:extLst>
              <a:ext uri="{FF2B5EF4-FFF2-40B4-BE49-F238E27FC236}">
                <a16:creationId xmlns:a16="http://schemas.microsoft.com/office/drawing/2014/main" id="{2C27ADDD-4BF9-0941-9A4A-83B6EC71FD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4ED2A2-C01D-7E47-82D4-2CCD9937BFCC}"/>
              </a:ext>
            </a:extLst>
          </p:cNvPr>
          <p:cNvSpPr>
            <a:spLocks noGrp="1"/>
          </p:cNvSpPr>
          <p:nvPr>
            <p:ph type="sldNum" sz="quarter" idx="12"/>
          </p:nvPr>
        </p:nvSpPr>
        <p:spPr/>
        <p:txBody>
          <a:bodyPr/>
          <a:lstStyle/>
          <a:p>
            <a:fld id="{74FCD17B-6A1E-EE45-B85C-0E65FF8A4FD2}" type="slidenum">
              <a:rPr lang="en-US" smtClean="0"/>
              <a:t>‹#›</a:t>
            </a:fld>
            <a:endParaRPr lang="en-US"/>
          </a:p>
        </p:txBody>
      </p:sp>
    </p:spTree>
    <p:extLst>
      <p:ext uri="{BB962C8B-B14F-4D97-AF65-F5344CB8AC3E}">
        <p14:creationId xmlns:p14="http://schemas.microsoft.com/office/powerpoint/2010/main" val="1223623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3773F-9111-2345-889F-EACC95979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560C52-5192-1342-BE86-531D86D311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CD42D5-58F3-1F40-A386-371DBE4CAA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9CA5E4-2AAA-D84B-A8FE-FEE4EFD6FF5A}"/>
              </a:ext>
            </a:extLst>
          </p:cNvPr>
          <p:cNvSpPr>
            <a:spLocks noGrp="1"/>
          </p:cNvSpPr>
          <p:nvPr>
            <p:ph type="dt" sz="half" idx="10"/>
          </p:nvPr>
        </p:nvSpPr>
        <p:spPr/>
        <p:txBody>
          <a:bodyPr/>
          <a:lstStyle/>
          <a:p>
            <a:fld id="{2B07AD0E-64AE-4F44-BC95-FF18E1486C55}" type="datetimeFigureOut">
              <a:rPr lang="en-US" smtClean="0"/>
              <a:t>6/23/21</a:t>
            </a:fld>
            <a:endParaRPr lang="en-US"/>
          </a:p>
        </p:txBody>
      </p:sp>
      <p:sp>
        <p:nvSpPr>
          <p:cNvPr id="6" name="Footer Placeholder 5">
            <a:extLst>
              <a:ext uri="{FF2B5EF4-FFF2-40B4-BE49-F238E27FC236}">
                <a16:creationId xmlns:a16="http://schemas.microsoft.com/office/drawing/2014/main" id="{ACE12D40-7C97-8040-B41A-001D1BD98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85862D-B473-704E-9E2E-6C9497E33125}"/>
              </a:ext>
            </a:extLst>
          </p:cNvPr>
          <p:cNvSpPr>
            <a:spLocks noGrp="1"/>
          </p:cNvSpPr>
          <p:nvPr>
            <p:ph type="sldNum" sz="quarter" idx="12"/>
          </p:nvPr>
        </p:nvSpPr>
        <p:spPr/>
        <p:txBody>
          <a:bodyPr/>
          <a:lstStyle/>
          <a:p>
            <a:fld id="{74FCD17B-6A1E-EE45-B85C-0E65FF8A4FD2}" type="slidenum">
              <a:rPr lang="en-US" smtClean="0"/>
              <a:t>‹#›</a:t>
            </a:fld>
            <a:endParaRPr lang="en-US"/>
          </a:p>
        </p:txBody>
      </p:sp>
    </p:spTree>
    <p:extLst>
      <p:ext uri="{BB962C8B-B14F-4D97-AF65-F5344CB8AC3E}">
        <p14:creationId xmlns:p14="http://schemas.microsoft.com/office/powerpoint/2010/main" val="1320512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062275-AADD-AB4D-94B7-1B48C5EAD5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69FF0B-3C82-7840-9AC3-2AC7A074A0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45A03A-BD6F-B945-B19B-BE080F2FB0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7AD0E-64AE-4F44-BC95-FF18E1486C55}" type="datetimeFigureOut">
              <a:rPr lang="en-US" smtClean="0"/>
              <a:t>6/23/21</a:t>
            </a:fld>
            <a:endParaRPr lang="en-US"/>
          </a:p>
        </p:txBody>
      </p:sp>
      <p:sp>
        <p:nvSpPr>
          <p:cNvPr id="5" name="Footer Placeholder 4">
            <a:extLst>
              <a:ext uri="{FF2B5EF4-FFF2-40B4-BE49-F238E27FC236}">
                <a16:creationId xmlns:a16="http://schemas.microsoft.com/office/drawing/2014/main" id="{FB2D10E1-1358-BB4B-BE75-6954BB9E5C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5E30D7-726C-9B40-8471-CD76E1EC39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FCD17B-6A1E-EE45-B85C-0E65FF8A4FD2}" type="slidenum">
              <a:rPr lang="en-US" smtClean="0"/>
              <a:t>‹#›</a:t>
            </a:fld>
            <a:endParaRPr lang="en-US"/>
          </a:p>
        </p:txBody>
      </p:sp>
    </p:spTree>
    <p:extLst>
      <p:ext uri="{BB962C8B-B14F-4D97-AF65-F5344CB8AC3E}">
        <p14:creationId xmlns:p14="http://schemas.microsoft.com/office/powerpoint/2010/main" val="23983622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15.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customXml" Target="../ink/ink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5AC949-166F-3B4A-ABDF-7533D0845159}"/>
              </a:ext>
            </a:extLst>
          </p:cNvPr>
          <p:cNvSpPr/>
          <p:nvPr/>
        </p:nvSpPr>
        <p:spPr>
          <a:xfrm>
            <a:off x="5313405" y="0"/>
            <a:ext cx="6878596" cy="6858000"/>
          </a:xfrm>
          <a:prstGeom prst="rect">
            <a:avLst/>
          </a:prstGeom>
          <a:solidFill>
            <a:srgbClr val="FCB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6E239F2-FCF9-1843-B7F8-19661399B98D}"/>
              </a:ext>
            </a:extLst>
          </p:cNvPr>
          <p:cNvSpPr txBox="1"/>
          <p:nvPr/>
        </p:nvSpPr>
        <p:spPr>
          <a:xfrm>
            <a:off x="-1" y="1439917"/>
            <a:ext cx="5313405" cy="1754326"/>
          </a:xfrm>
          <a:prstGeom prst="rect">
            <a:avLst/>
          </a:prstGeom>
          <a:noFill/>
        </p:spPr>
        <p:txBody>
          <a:bodyPr wrap="square" rtlCol="0">
            <a:spAutoFit/>
          </a:bodyPr>
          <a:lstStyle/>
          <a:p>
            <a:pPr algn="ctr"/>
            <a:r>
              <a:rPr lang="en-US" sz="3600" dirty="0">
                <a:latin typeface="Cocogoose" panose="02000000000000000000" pitchFamily="2" charset="0"/>
              </a:rPr>
              <a:t>Predatory Debt Collection Protection Act</a:t>
            </a:r>
          </a:p>
        </p:txBody>
      </p:sp>
      <p:sp>
        <p:nvSpPr>
          <p:cNvPr id="6" name="TextBox 5">
            <a:extLst>
              <a:ext uri="{FF2B5EF4-FFF2-40B4-BE49-F238E27FC236}">
                <a16:creationId xmlns:a16="http://schemas.microsoft.com/office/drawing/2014/main" id="{740A9CA0-BAA4-A948-883A-37BCFAD05E58}"/>
              </a:ext>
            </a:extLst>
          </p:cNvPr>
          <p:cNvSpPr txBox="1"/>
          <p:nvPr/>
        </p:nvSpPr>
        <p:spPr>
          <a:xfrm>
            <a:off x="-1" y="893379"/>
            <a:ext cx="5313405" cy="461665"/>
          </a:xfrm>
          <a:prstGeom prst="rect">
            <a:avLst/>
          </a:prstGeom>
          <a:noFill/>
        </p:spPr>
        <p:txBody>
          <a:bodyPr wrap="square" rtlCol="0">
            <a:spAutoFit/>
          </a:bodyPr>
          <a:lstStyle/>
          <a:p>
            <a:pPr algn="ctr"/>
            <a:r>
              <a:rPr lang="en-US" sz="2400" spc="100" dirty="0">
                <a:solidFill>
                  <a:srgbClr val="FCBA16"/>
                </a:solidFill>
                <a:latin typeface="Cocogoose Light" panose="02000000000000000000" pitchFamily="2" charset="0"/>
              </a:rPr>
              <a:t>VOLUNTEER TRAINING</a:t>
            </a:r>
          </a:p>
        </p:txBody>
      </p:sp>
      <p:pic>
        <p:nvPicPr>
          <p:cNvPr id="8" name="Picture 7" descr="Logo&#10;&#10;Description automatically generated">
            <a:extLst>
              <a:ext uri="{FF2B5EF4-FFF2-40B4-BE49-F238E27FC236}">
                <a16:creationId xmlns:a16="http://schemas.microsoft.com/office/drawing/2014/main" id="{C59C1C34-EB25-9641-A4AB-FFE3FEEF7828}"/>
              </a:ext>
            </a:extLst>
          </p:cNvPr>
          <p:cNvPicPr>
            <a:picLocks noChangeAspect="1"/>
          </p:cNvPicPr>
          <p:nvPr/>
        </p:nvPicPr>
        <p:blipFill>
          <a:blip r:embed="rId2"/>
          <a:stretch>
            <a:fillRect/>
          </a:stretch>
        </p:blipFill>
        <p:spPr>
          <a:xfrm>
            <a:off x="1575777" y="5118797"/>
            <a:ext cx="2161847" cy="1067141"/>
          </a:xfrm>
          <a:prstGeom prst="rect">
            <a:avLst/>
          </a:prstGeom>
        </p:spPr>
      </p:pic>
      <p:pic>
        <p:nvPicPr>
          <p:cNvPr id="10" name="Picture 9" descr="A person holding a sign&#10;&#10;Description automatically generated with medium confidence">
            <a:extLst>
              <a:ext uri="{FF2B5EF4-FFF2-40B4-BE49-F238E27FC236}">
                <a16:creationId xmlns:a16="http://schemas.microsoft.com/office/drawing/2014/main" id="{4C5847F5-0FC8-3348-A93B-81EA7CD59C13}"/>
              </a:ext>
            </a:extLst>
          </p:cNvPr>
          <p:cNvPicPr>
            <a:picLocks noChangeAspect="1"/>
          </p:cNvPicPr>
          <p:nvPr/>
        </p:nvPicPr>
        <p:blipFill rotWithShape="1">
          <a:blip r:embed="rId3"/>
          <a:srcRect l="20948" t="-1708" r="32759" b="1708"/>
          <a:stretch/>
        </p:blipFill>
        <p:spPr>
          <a:xfrm>
            <a:off x="5959364" y="893379"/>
            <a:ext cx="5644055" cy="4546600"/>
          </a:xfrm>
          <a:prstGeom prst="roundRect">
            <a:avLst/>
          </a:prstGeom>
        </p:spPr>
      </p:pic>
      <p:sp>
        <p:nvSpPr>
          <p:cNvPr id="11" name="TextBox 10">
            <a:extLst>
              <a:ext uri="{FF2B5EF4-FFF2-40B4-BE49-F238E27FC236}">
                <a16:creationId xmlns:a16="http://schemas.microsoft.com/office/drawing/2014/main" id="{7A8E6860-C030-104C-BEED-D64C1CA947F7}"/>
              </a:ext>
            </a:extLst>
          </p:cNvPr>
          <p:cNvSpPr txBox="1"/>
          <p:nvPr/>
        </p:nvSpPr>
        <p:spPr>
          <a:xfrm>
            <a:off x="5821949" y="5785828"/>
            <a:ext cx="5918887" cy="400110"/>
          </a:xfrm>
          <a:prstGeom prst="rect">
            <a:avLst/>
          </a:prstGeom>
          <a:noFill/>
        </p:spPr>
        <p:txBody>
          <a:bodyPr wrap="square" rtlCol="0">
            <a:spAutoFit/>
          </a:bodyPr>
          <a:lstStyle/>
          <a:p>
            <a:r>
              <a:rPr lang="en-US" sz="2000" b="1" dirty="0">
                <a:latin typeface="COCOGOOSE DemiBold" panose="02000000000000000000" pitchFamily="2" charset="0"/>
              </a:rPr>
              <a:t>Learn</a:t>
            </a:r>
            <a:r>
              <a:rPr lang="en-US" b="1" dirty="0">
                <a:latin typeface="COCOGOOSE DemiBold" panose="02000000000000000000" pitchFamily="2" charset="0"/>
              </a:rPr>
              <a:t> how you can win medical debt relief!</a:t>
            </a:r>
          </a:p>
        </p:txBody>
      </p:sp>
    </p:spTree>
    <p:extLst>
      <p:ext uri="{BB962C8B-B14F-4D97-AF65-F5344CB8AC3E}">
        <p14:creationId xmlns:p14="http://schemas.microsoft.com/office/powerpoint/2010/main" val="1090523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2DDC3E-72EE-FA4A-9DF4-828E3C99648C}"/>
              </a:ext>
            </a:extLst>
          </p:cNvPr>
          <p:cNvPicPr>
            <a:picLocks noChangeAspect="1"/>
          </p:cNvPicPr>
          <p:nvPr/>
        </p:nvPicPr>
        <p:blipFill>
          <a:blip r:embed="rId2"/>
          <a:stretch>
            <a:fillRect/>
          </a:stretch>
        </p:blipFill>
        <p:spPr>
          <a:xfrm>
            <a:off x="-1" y="-1"/>
            <a:ext cx="12192001" cy="6858001"/>
          </a:xfrm>
          <a:prstGeom prst="rect">
            <a:avLst/>
          </a:prstGeom>
        </p:spPr>
      </p:pic>
      <p:sp>
        <p:nvSpPr>
          <p:cNvPr id="4" name="TextBox 3">
            <a:extLst>
              <a:ext uri="{FF2B5EF4-FFF2-40B4-BE49-F238E27FC236}">
                <a16:creationId xmlns:a16="http://schemas.microsoft.com/office/drawing/2014/main" id="{340C72EC-8ADD-AD49-A655-9928A19F4B24}"/>
              </a:ext>
            </a:extLst>
          </p:cNvPr>
          <p:cNvSpPr txBox="1"/>
          <p:nvPr/>
        </p:nvSpPr>
        <p:spPr>
          <a:xfrm>
            <a:off x="1219199" y="651642"/>
            <a:ext cx="9753600" cy="923330"/>
          </a:xfrm>
          <a:prstGeom prst="rect">
            <a:avLst/>
          </a:prstGeom>
          <a:noFill/>
        </p:spPr>
        <p:txBody>
          <a:bodyPr wrap="square" rtlCol="0">
            <a:spAutoFit/>
          </a:bodyPr>
          <a:lstStyle/>
          <a:p>
            <a:pPr algn="ctr"/>
            <a:r>
              <a:rPr lang="en-US" sz="5400" dirty="0">
                <a:solidFill>
                  <a:schemeClr val="bg1"/>
                </a:solidFill>
                <a:latin typeface="Cocogoose" panose="02000000000000000000" pitchFamily="2" charset="0"/>
              </a:rPr>
              <a:t>So you want to help?</a:t>
            </a:r>
          </a:p>
        </p:txBody>
      </p:sp>
    </p:spTree>
    <p:extLst>
      <p:ext uri="{BB962C8B-B14F-4D97-AF65-F5344CB8AC3E}">
        <p14:creationId xmlns:p14="http://schemas.microsoft.com/office/powerpoint/2010/main" val="136931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C239E1-0674-AF44-B94A-B6CEBE03990F}"/>
              </a:ext>
            </a:extLst>
          </p:cNvPr>
          <p:cNvSpPr/>
          <p:nvPr/>
        </p:nvSpPr>
        <p:spPr>
          <a:xfrm>
            <a:off x="-1" y="0"/>
            <a:ext cx="12192001" cy="6858000"/>
          </a:xfrm>
          <a:prstGeom prst="rect">
            <a:avLst/>
          </a:prstGeom>
          <a:solidFill>
            <a:srgbClr val="FCB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tree, plant&#10;&#10;Description automatically generated">
            <a:extLst>
              <a:ext uri="{FF2B5EF4-FFF2-40B4-BE49-F238E27FC236}">
                <a16:creationId xmlns:a16="http://schemas.microsoft.com/office/drawing/2014/main" id="{F7C27846-AAF5-9F48-BC7A-CBA631DD6C2B}"/>
              </a:ext>
            </a:extLst>
          </p:cNvPr>
          <p:cNvPicPr>
            <a:picLocks noChangeAspect="1"/>
          </p:cNvPicPr>
          <p:nvPr/>
        </p:nvPicPr>
        <p:blipFill rotWithShape="1">
          <a:blip r:embed="rId2"/>
          <a:srcRect b="9946"/>
          <a:stretch/>
        </p:blipFill>
        <p:spPr>
          <a:xfrm>
            <a:off x="3985238" y="2072874"/>
            <a:ext cx="7796859" cy="4385733"/>
          </a:xfrm>
          <a:prstGeom prst="rect">
            <a:avLst/>
          </a:prstGeom>
        </p:spPr>
      </p:pic>
      <p:sp>
        <p:nvSpPr>
          <p:cNvPr id="7" name="TextBox 6">
            <a:extLst>
              <a:ext uri="{FF2B5EF4-FFF2-40B4-BE49-F238E27FC236}">
                <a16:creationId xmlns:a16="http://schemas.microsoft.com/office/drawing/2014/main" id="{397C72A0-7A32-C141-AC76-42D84E45625B}"/>
              </a:ext>
            </a:extLst>
          </p:cNvPr>
          <p:cNvSpPr txBox="1"/>
          <p:nvPr/>
        </p:nvSpPr>
        <p:spPr>
          <a:xfrm>
            <a:off x="336331" y="244976"/>
            <a:ext cx="7683063" cy="1754326"/>
          </a:xfrm>
          <a:prstGeom prst="rect">
            <a:avLst/>
          </a:prstGeom>
          <a:noFill/>
        </p:spPr>
        <p:txBody>
          <a:bodyPr wrap="square" rtlCol="0">
            <a:spAutoFit/>
          </a:bodyPr>
          <a:lstStyle/>
          <a:p>
            <a:r>
              <a:rPr lang="en-US" sz="5400" dirty="0">
                <a:latin typeface="Cocogoose" panose="02000000000000000000" pitchFamily="2" charset="0"/>
              </a:rPr>
              <a:t>It’s Signature Gathering Time!</a:t>
            </a:r>
          </a:p>
        </p:txBody>
      </p:sp>
    </p:spTree>
    <p:extLst>
      <p:ext uri="{BB962C8B-B14F-4D97-AF65-F5344CB8AC3E}">
        <p14:creationId xmlns:p14="http://schemas.microsoft.com/office/powerpoint/2010/main" val="2599683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16D092-CB7F-6F49-B10F-61892D380219}"/>
              </a:ext>
            </a:extLst>
          </p:cNvPr>
          <p:cNvSpPr/>
          <p:nvPr/>
        </p:nvSpPr>
        <p:spPr>
          <a:xfrm>
            <a:off x="-1" y="10512"/>
            <a:ext cx="1219200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DED2A873-0475-7A43-8E79-CCA24D787B0B}"/>
              </a:ext>
            </a:extLst>
          </p:cNvPr>
          <p:cNvPicPr>
            <a:picLocks noChangeAspect="1"/>
          </p:cNvPicPr>
          <p:nvPr/>
        </p:nvPicPr>
        <p:blipFill rotWithShape="1">
          <a:blip r:embed="rId2"/>
          <a:srcRect l="15846" t="625" r="32660" b="-625"/>
          <a:stretch/>
        </p:blipFill>
        <p:spPr>
          <a:xfrm>
            <a:off x="-10510" y="10511"/>
            <a:ext cx="5323914" cy="6892631"/>
          </a:xfrm>
          <a:prstGeom prst="rect">
            <a:avLst/>
          </a:prstGeom>
        </p:spPr>
      </p:pic>
      <p:sp>
        <p:nvSpPr>
          <p:cNvPr id="2" name="Rectangle 1">
            <a:extLst>
              <a:ext uri="{FF2B5EF4-FFF2-40B4-BE49-F238E27FC236}">
                <a16:creationId xmlns:a16="http://schemas.microsoft.com/office/drawing/2014/main" id="{52D55DAF-2060-BC4A-BE8B-92B32642DC4A}"/>
              </a:ext>
            </a:extLst>
          </p:cNvPr>
          <p:cNvSpPr/>
          <p:nvPr/>
        </p:nvSpPr>
        <p:spPr>
          <a:xfrm>
            <a:off x="5313404" y="0"/>
            <a:ext cx="6878596" cy="68685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FC86C1AF-F53C-C042-BB7B-230BBAE5080C}"/>
              </a:ext>
            </a:extLst>
          </p:cNvPr>
          <p:cNvSpPr/>
          <p:nvPr/>
        </p:nvSpPr>
        <p:spPr>
          <a:xfrm>
            <a:off x="4468915" y="2175643"/>
            <a:ext cx="7924799" cy="1614747"/>
          </a:xfrm>
          <a:prstGeom prst="roundRect">
            <a:avLst/>
          </a:prstGeom>
          <a:solidFill>
            <a:srgbClr val="1C2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1199E3C-663B-4E45-A05E-EA21D2D591BB}"/>
              </a:ext>
            </a:extLst>
          </p:cNvPr>
          <p:cNvSpPr txBox="1"/>
          <p:nvPr/>
        </p:nvSpPr>
        <p:spPr>
          <a:xfrm>
            <a:off x="4834760" y="2573041"/>
            <a:ext cx="7077682" cy="1200329"/>
          </a:xfrm>
          <a:prstGeom prst="rect">
            <a:avLst/>
          </a:prstGeom>
          <a:noFill/>
        </p:spPr>
        <p:txBody>
          <a:bodyPr wrap="square" numCol="1" rtlCol="0">
            <a:spAutoFit/>
          </a:bodyPr>
          <a:lstStyle/>
          <a:p>
            <a:pPr lvl="0"/>
            <a:r>
              <a:rPr lang="en-US" dirty="0">
                <a:solidFill>
                  <a:schemeClr val="bg1"/>
                </a:solidFill>
                <a:latin typeface="Roboto Medium" panose="02000000000000000000" pitchFamily="2" charset="0"/>
                <a:ea typeface="Roboto Medium" panose="02000000000000000000" pitchFamily="2" charset="0"/>
              </a:rPr>
              <a:t>Pick a location where you can find larger groups of people:</a:t>
            </a:r>
          </a:p>
          <a:p>
            <a:r>
              <a:rPr lang="en-US" dirty="0">
                <a:solidFill>
                  <a:schemeClr val="bg1"/>
                </a:solidFill>
                <a:latin typeface="Roboto Medium" panose="02000000000000000000" pitchFamily="2" charset="0"/>
                <a:ea typeface="Roboto Medium" panose="02000000000000000000" pitchFamily="2" charset="0"/>
              </a:rPr>
              <a:t>civic, faith based, progressive group meetings; college classes; grocery stores or farmers markets; friends, family, or work events</a:t>
            </a:r>
          </a:p>
          <a:p>
            <a:pPr lvl="0"/>
            <a:endParaRPr lang="en-US" dirty="0">
              <a:solidFill>
                <a:schemeClr val="bg1"/>
              </a:solidFill>
              <a:latin typeface="Roboto Medium" panose="02000000000000000000" pitchFamily="2" charset="0"/>
              <a:ea typeface="Roboto Medium" panose="02000000000000000000" pitchFamily="2" charset="0"/>
            </a:endParaRPr>
          </a:p>
        </p:txBody>
      </p:sp>
      <p:sp>
        <p:nvSpPr>
          <p:cNvPr id="11" name="TextBox 10">
            <a:extLst>
              <a:ext uri="{FF2B5EF4-FFF2-40B4-BE49-F238E27FC236}">
                <a16:creationId xmlns:a16="http://schemas.microsoft.com/office/drawing/2014/main" id="{01823BE2-B3F5-CD41-B473-2FE7A0035D04}"/>
              </a:ext>
            </a:extLst>
          </p:cNvPr>
          <p:cNvSpPr txBox="1"/>
          <p:nvPr/>
        </p:nvSpPr>
        <p:spPr>
          <a:xfrm>
            <a:off x="5302894" y="429490"/>
            <a:ext cx="6878596" cy="1446550"/>
          </a:xfrm>
          <a:prstGeom prst="rect">
            <a:avLst/>
          </a:prstGeom>
          <a:noFill/>
        </p:spPr>
        <p:txBody>
          <a:bodyPr wrap="square" rtlCol="0">
            <a:spAutoFit/>
          </a:bodyPr>
          <a:lstStyle/>
          <a:p>
            <a:pPr algn="ctr"/>
            <a:r>
              <a:rPr lang="en-US" sz="4400" dirty="0">
                <a:latin typeface="Cocogoose" panose="02000000000000000000" pitchFamily="2" charset="0"/>
              </a:rPr>
              <a:t>Getting </a:t>
            </a:r>
          </a:p>
          <a:p>
            <a:pPr algn="ctr"/>
            <a:r>
              <a:rPr lang="en-US" sz="4400" dirty="0">
                <a:latin typeface="Cocogoose" panose="02000000000000000000" pitchFamily="2" charset="0"/>
              </a:rPr>
              <a:t>Started</a:t>
            </a:r>
          </a:p>
        </p:txBody>
      </p:sp>
      <p:sp>
        <p:nvSpPr>
          <p:cNvPr id="13" name="Rounded Rectangle 12">
            <a:extLst>
              <a:ext uri="{FF2B5EF4-FFF2-40B4-BE49-F238E27FC236}">
                <a16:creationId xmlns:a16="http://schemas.microsoft.com/office/drawing/2014/main" id="{82610B87-5218-404C-958F-AFBC172C2868}"/>
              </a:ext>
            </a:extLst>
          </p:cNvPr>
          <p:cNvSpPr/>
          <p:nvPr/>
        </p:nvSpPr>
        <p:spPr>
          <a:xfrm>
            <a:off x="4468914" y="4159504"/>
            <a:ext cx="7924800" cy="1614747"/>
          </a:xfrm>
          <a:prstGeom prst="roundRect">
            <a:avLst/>
          </a:prstGeom>
          <a:solidFill>
            <a:srgbClr val="1C2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07F64A9-4BD9-A449-BAAC-E54646442CBD}"/>
              </a:ext>
            </a:extLst>
          </p:cNvPr>
          <p:cNvSpPr/>
          <p:nvPr/>
        </p:nvSpPr>
        <p:spPr>
          <a:xfrm>
            <a:off x="4834760" y="4505213"/>
            <a:ext cx="7001642" cy="923330"/>
          </a:xfrm>
          <a:prstGeom prst="rect">
            <a:avLst/>
          </a:prstGeom>
        </p:spPr>
        <p:txBody>
          <a:bodyPr wrap="square">
            <a:spAutoFit/>
          </a:bodyPr>
          <a:lstStyle/>
          <a:p>
            <a:pPr lvl="0"/>
            <a:r>
              <a:rPr lang="en-US" dirty="0">
                <a:solidFill>
                  <a:schemeClr val="bg1"/>
                </a:solidFill>
                <a:latin typeface="Roboto Medium" panose="02000000000000000000" pitchFamily="2" charset="0"/>
                <a:ea typeface="Roboto Medium" panose="02000000000000000000" pitchFamily="2" charset="0"/>
              </a:rPr>
              <a:t>Make sure you have all the materials you need: petitions, clipboard, pen with blue or black ink, and anything to protect you from the sun if you’re gathering signatures outdoors</a:t>
            </a:r>
          </a:p>
        </p:txBody>
      </p:sp>
    </p:spTree>
    <p:extLst>
      <p:ext uri="{BB962C8B-B14F-4D97-AF65-F5344CB8AC3E}">
        <p14:creationId xmlns:p14="http://schemas.microsoft.com/office/powerpoint/2010/main" val="3658938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CBA16"/>
        </a:solidFill>
        <a:effectLst/>
      </p:bgPr>
    </p:bg>
    <p:spTree>
      <p:nvGrpSpPr>
        <p:cNvPr id="1" name=""/>
        <p:cNvGrpSpPr/>
        <p:nvPr/>
      </p:nvGrpSpPr>
      <p:grpSpPr>
        <a:xfrm>
          <a:off x="0" y="0"/>
          <a:ext cx="0" cy="0"/>
          <a:chOff x="0" y="0"/>
          <a:chExt cx="0" cy="0"/>
        </a:xfrm>
      </p:grpSpPr>
      <p:sp useBgFill="1">
        <p:nvSpPr>
          <p:cNvPr id="25" name="Rectangle 18">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person, people&#10;&#10;Description automatically generated">
            <a:extLst>
              <a:ext uri="{FF2B5EF4-FFF2-40B4-BE49-F238E27FC236}">
                <a16:creationId xmlns:a16="http://schemas.microsoft.com/office/drawing/2014/main" id="{20E70785-E065-684D-9E2B-B735328D9F72}"/>
              </a:ext>
            </a:extLst>
          </p:cNvPr>
          <p:cNvPicPr>
            <a:picLocks noChangeAspect="1"/>
          </p:cNvPicPr>
          <p:nvPr/>
        </p:nvPicPr>
        <p:blipFill rotWithShape="1">
          <a:blip r:embed="rId2"/>
          <a:srcRect r="-1" b="1389"/>
          <a:stretch/>
        </p:blipFill>
        <p:spPr>
          <a:xfrm>
            <a:off x="20" y="10"/>
            <a:ext cx="9272902" cy="685799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p:spPr>
      </p:pic>
      <p:sp>
        <p:nvSpPr>
          <p:cNvPr id="26" name="Freeform 5" hidden="1">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7" name="Freeform 5" hidden="1">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5" name="TextBox 14">
            <a:extLst>
              <a:ext uri="{FF2B5EF4-FFF2-40B4-BE49-F238E27FC236}">
                <a16:creationId xmlns:a16="http://schemas.microsoft.com/office/drawing/2014/main" id="{6FFBB0B6-1660-9B45-9F70-96DF5825918D}"/>
              </a:ext>
            </a:extLst>
          </p:cNvPr>
          <p:cNvSpPr txBox="1"/>
          <p:nvPr/>
        </p:nvSpPr>
        <p:spPr>
          <a:xfrm>
            <a:off x="9399046" y="722127"/>
            <a:ext cx="2327516" cy="1077218"/>
          </a:xfrm>
          <a:prstGeom prst="rect">
            <a:avLst/>
          </a:prstGeom>
          <a:noFill/>
        </p:spPr>
        <p:txBody>
          <a:bodyPr wrap="square" rtlCol="0">
            <a:spAutoFit/>
          </a:bodyPr>
          <a:lstStyle/>
          <a:p>
            <a:r>
              <a:rPr lang="en-US" sz="3200" dirty="0">
                <a:latin typeface="Cocogoose" panose="02000000000000000000" pitchFamily="2" charset="0"/>
              </a:rPr>
              <a:t>Make the Ask!</a:t>
            </a:r>
          </a:p>
        </p:txBody>
      </p:sp>
      <p:sp>
        <p:nvSpPr>
          <p:cNvPr id="4" name="TextBox 3">
            <a:extLst>
              <a:ext uri="{FF2B5EF4-FFF2-40B4-BE49-F238E27FC236}">
                <a16:creationId xmlns:a16="http://schemas.microsoft.com/office/drawing/2014/main" id="{D0119452-4657-5D44-AB3B-DEA516DA4C9B}"/>
              </a:ext>
            </a:extLst>
          </p:cNvPr>
          <p:cNvSpPr txBox="1"/>
          <p:nvPr/>
        </p:nvSpPr>
        <p:spPr>
          <a:xfrm>
            <a:off x="9028386" y="3941379"/>
            <a:ext cx="2571547" cy="2785378"/>
          </a:xfrm>
          <a:prstGeom prst="rect">
            <a:avLst/>
          </a:prstGeom>
          <a:noFill/>
        </p:spPr>
        <p:txBody>
          <a:bodyPr wrap="square" rtlCol="0">
            <a:spAutoFit/>
          </a:bodyPr>
          <a:lstStyle/>
          <a:p>
            <a:pPr algn="r"/>
            <a:r>
              <a:rPr lang="en-US" sz="2500" dirty="0">
                <a:latin typeface="Roboto Medium" panose="02000000000000000000" pitchFamily="2" charset="0"/>
                <a:ea typeface="Roboto Medium" panose="02000000000000000000" pitchFamily="2" charset="0"/>
              </a:rPr>
              <a:t>The most important part about site-based petitioning is getting people to stop.</a:t>
            </a:r>
          </a:p>
          <a:p>
            <a:pPr algn="r"/>
            <a:endParaRPr lang="en-US" sz="2500" dirty="0">
              <a:latin typeface="Roboto Medium" panose="02000000000000000000" pitchFamily="2" charset="0"/>
              <a:ea typeface="Roboto Medium" panose="02000000000000000000" pitchFamily="2" charset="0"/>
            </a:endParaRPr>
          </a:p>
        </p:txBody>
      </p:sp>
    </p:spTree>
    <p:extLst>
      <p:ext uri="{BB962C8B-B14F-4D97-AF65-F5344CB8AC3E}">
        <p14:creationId xmlns:p14="http://schemas.microsoft.com/office/powerpoint/2010/main" val="994524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C2957"/>
        </a:solidFill>
        <a:effectLst/>
      </p:bgPr>
    </p:bg>
    <p:spTree>
      <p:nvGrpSpPr>
        <p:cNvPr id="1" name=""/>
        <p:cNvGrpSpPr/>
        <p:nvPr/>
      </p:nvGrpSpPr>
      <p:grpSpPr>
        <a:xfrm>
          <a:off x="0" y="0"/>
          <a:ext cx="0" cy="0"/>
          <a:chOff x="0" y="0"/>
          <a:chExt cx="0" cy="0"/>
        </a:xfrm>
      </p:grpSpPr>
      <p:sp useBgFill="1">
        <p:nvSpPr>
          <p:cNvPr id="25" name="Rectangle 18">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0E70785-E065-684D-9E2B-B735328D9F72}"/>
              </a:ext>
            </a:extLst>
          </p:cNvPr>
          <p:cNvPicPr>
            <a:picLocks noChangeAspect="1"/>
          </p:cNvPicPr>
          <p:nvPr/>
        </p:nvPicPr>
        <p:blipFill>
          <a:blip r:embed="rId2"/>
          <a:srcRect t="709" b="709"/>
          <a:stretch/>
        </p:blipFill>
        <p:spPr>
          <a:xfrm>
            <a:off x="20" y="0"/>
            <a:ext cx="9272902" cy="685799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p:spPr>
      </p:pic>
      <p:sp>
        <p:nvSpPr>
          <p:cNvPr id="26" name="Freeform 5" hidden="1">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7" name="Freeform 5" hidden="1">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5" name="TextBox 14">
            <a:extLst>
              <a:ext uri="{FF2B5EF4-FFF2-40B4-BE49-F238E27FC236}">
                <a16:creationId xmlns:a16="http://schemas.microsoft.com/office/drawing/2014/main" id="{6FFBB0B6-1660-9B45-9F70-96DF5825918D}"/>
              </a:ext>
            </a:extLst>
          </p:cNvPr>
          <p:cNvSpPr txBox="1"/>
          <p:nvPr/>
        </p:nvSpPr>
        <p:spPr>
          <a:xfrm>
            <a:off x="8954813" y="490900"/>
            <a:ext cx="2718692" cy="1569660"/>
          </a:xfrm>
          <a:prstGeom prst="rect">
            <a:avLst/>
          </a:prstGeom>
          <a:noFill/>
        </p:spPr>
        <p:txBody>
          <a:bodyPr wrap="square" rtlCol="0">
            <a:spAutoFit/>
          </a:bodyPr>
          <a:lstStyle/>
          <a:p>
            <a:pPr algn="r"/>
            <a:r>
              <a:rPr lang="en-US" sz="3200" dirty="0">
                <a:solidFill>
                  <a:schemeClr val="bg1"/>
                </a:solidFill>
                <a:latin typeface="Cocogoose" panose="02000000000000000000" pitchFamily="2" charset="0"/>
              </a:rPr>
              <a:t>Key Points to the Greeting</a:t>
            </a:r>
          </a:p>
        </p:txBody>
      </p:sp>
      <p:sp>
        <p:nvSpPr>
          <p:cNvPr id="4" name="TextBox 3">
            <a:extLst>
              <a:ext uri="{FF2B5EF4-FFF2-40B4-BE49-F238E27FC236}">
                <a16:creationId xmlns:a16="http://schemas.microsoft.com/office/drawing/2014/main" id="{D0119452-4657-5D44-AB3B-DEA516DA4C9B}"/>
              </a:ext>
            </a:extLst>
          </p:cNvPr>
          <p:cNvSpPr txBox="1"/>
          <p:nvPr/>
        </p:nvSpPr>
        <p:spPr>
          <a:xfrm>
            <a:off x="9272922" y="3812555"/>
            <a:ext cx="2571547" cy="2554545"/>
          </a:xfrm>
          <a:prstGeom prst="rect">
            <a:avLst/>
          </a:prstGeom>
          <a:noFill/>
        </p:spPr>
        <p:txBody>
          <a:bodyPr wrap="square" rtlCol="0">
            <a:spAutoFit/>
          </a:bodyPr>
          <a:lstStyle/>
          <a:p>
            <a:pPr algn="r"/>
            <a:r>
              <a:rPr lang="en-US" sz="2000" dirty="0">
                <a:solidFill>
                  <a:schemeClr val="bg1"/>
                </a:solidFill>
                <a:latin typeface="Roboto Medium" panose="02000000000000000000" pitchFamily="2" charset="0"/>
                <a:ea typeface="Roboto Medium" panose="02000000000000000000" pitchFamily="2" charset="0"/>
              </a:rPr>
              <a:t>Start your greeting at least 10 feet away from the person</a:t>
            </a:r>
          </a:p>
          <a:p>
            <a:pPr algn="r"/>
            <a:endParaRPr lang="en-US" sz="2000" dirty="0">
              <a:solidFill>
                <a:schemeClr val="bg1"/>
              </a:solidFill>
              <a:latin typeface="Roboto Medium" panose="02000000000000000000" pitchFamily="2" charset="0"/>
              <a:ea typeface="Roboto Medium" panose="02000000000000000000" pitchFamily="2" charset="0"/>
            </a:endParaRPr>
          </a:p>
          <a:p>
            <a:pPr algn="r"/>
            <a:r>
              <a:rPr lang="en-US" sz="2000" dirty="0">
                <a:solidFill>
                  <a:schemeClr val="bg1"/>
                </a:solidFill>
                <a:latin typeface="Roboto Medium" panose="02000000000000000000" pitchFamily="2" charset="0"/>
                <a:ea typeface="Roboto Medium" panose="02000000000000000000" pitchFamily="2" charset="0"/>
              </a:rPr>
              <a:t>Smile, be friendly and welcoming</a:t>
            </a:r>
          </a:p>
          <a:p>
            <a:pPr algn="r"/>
            <a:endParaRPr lang="en-US" sz="2000" dirty="0">
              <a:solidFill>
                <a:schemeClr val="bg1"/>
              </a:solidFill>
              <a:latin typeface="Roboto Medium" panose="02000000000000000000" pitchFamily="2" charset="0"/>
              <a:ea typeface="Roboto Medium" panose="02000000000000000000" pitchFamily="2" charset="0"/>
            </a:endParaRPr>
          </a:p>
          <a:p>
            <a:pPr algn="r"/>
            <a:r>
              <a:rPr lang="en-US" sz="2000" dirty="0">
                <a:solidFill>
                  <a:schemeClr val="bg1"/>
                </a:solidFill>
                <a:latin typeface="Roboto Medium" panose="02000000000000000000" pitchFamily="2" charset="0"/>
                <a:ea typeface="Roboto Medium" panose="02000000000000000000" pitchFamily="2" charset="0"/>
              </a:rPr>
              <a:t>Make eye contact</a:t>
            </a:r>
          </a:p>
        </p:txBody>
      </p:sp>
      <p:pic>
        <p:nvPicPr>
          <p:cNvPr id="5" name="Graphic 4" descr="Speech with solid fill">
            <a:extLst>
              <a:ext uri="{FF2B5EF4-FFF2-40B4-BE49-F238E27FC236}">
                <a16:creationId xmlns:a16="http://schemas.microsoft.com/office/drawing/2014/main" id="{9F96F50C-9DE7-F849-9FDE-ACBA4A3EB9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172626" y="3131106"/>
            <a:ext cx="3783691" cy="3235994"/>
          </a:xfrm>
          <a:prstGeom prst="rect">
            <a:avLst/>
          </a:prstGeom>
        </p:spPr>
      </p:pic>
      <p:sp>
        <p:nvSpPr>
          <p:cNvPr id="6" name="TextBox 5">
            <a:extLst>
              <a:ext uri="{FF2B5EF4-FFF2-40B4-BE49-F238E27FC236}">
                <a16:creationId xmlns:a16="http://schemas.microsoft.com/office/drawing/2014/main" id="{7F154FA8-1618-4D48-8FFE-13FEEA02E6D9}"/>
              </a:ext>
            </a:extLst>
          </p:cNvPr>
          <p:cNvSpPr txBox="1"/>
          <p:nvPr/>
        </p:nvSpPr>
        <p:spPr>
          <a:xfrm>
            <a:off x="1986455" y="3867807"/>
            <a:ext cx="2343807" cy="1323439"/>
          </a:xfrm>
          <a:prstGeom prst="rect">
            <a:avLst/>
          </a:prstGeom>
          <a:noFill/>
        </p:spPr>
        <p:txBody>
          <a:bodyPr wrap="square" rtlCol="0">
            <a:spAutoFit/>
          </a:bodyPr>
          <a:lstStyle/>
          <a:p>
            <a:r>
              <a:rPr lang="en-US" sz="2000" dirty="0">
                <a:latin typeface="Roboto" panose="02000000000000000000" pitchFamily="2" charset="0"/>
                <a:ea typeface="Roboto" panose="02000000000000000000" pitchFamily="2" charset="0"/>
              </a:rPr>
              <a:t>Hello — sign to protect Arizona from predatory debt collections!</a:t>
            </a:r>
          </a:p>
        </p:txBody>
      </p:sp>
      <p:pic>
        <p:nvPicPr>
          <p:cNvPr id="11" name="Graphic 10" descr="Speech with solid fill">
            <a:extLst>
              <a:ext uri="{FF2B5EF4-FFF2-40B4-BE49-F238E27FC236}">
                <a16:creationId xmlns:a16="http://schemas.microsoft.com/office/drawing/2014/main" id="{0B0D5464-685B-5041-A146-391A47A9D9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715188" y="-473238"/>
            <a:ext cx="3783691" cy="2911638"/>
          </a:xfrm>
          <a:prstGeom prst="rect">
            <a:avLst/>
          </a:prstGeom>
        </p:spPr>
      </p:pic>
      <p:sp>
        <p:nvSpPr>
          <p:cNvPr id="12" name="TextBox 11">
            <a:extLst>
              <a:ext uri="{FF2B5EF4-FFF2-40B4-BE49-F238E27FC236}">
                <a16:creationId xmlns:a16="http://schemas.microsoft.com/office/drawing/2014/main" id="{BE60B15A-707D-2A45-8D22-E48E01C81605}"/>
              </a:ext>
            </a:extLst>
          </p:cNvPr>
          <p:cNvSpPr txBox="1"/>
          <p:nvPr/>
        </p:nvSpPr>
        <p:spPr>
          <a:xfrm>
            <a:off x="3529018" y="263463"/>
            <a:ext cx="2343807" cy="1323439"/>
          </a:xfrm>
          <a:prstGeom prst="rect">
            <a:avLst/>
          </a:prstGeom>
          <a:noFill/>
        </p:spPr>
        <p:txBody>
          <a:bodyPr wrap="square" rtlCol="0">
            <a:spAutoFit/>
          </a:bodyPr>
          <a:lstStyle/>
          <a:p>
            <a:r>
              <a:rPr lang="en-US" sz="2000" dirty="0">
                <a:latin typeface="Roboto" panose="02000000000000000000" pitchFamily="2" charset="0"/>
                <a:ea typeface="Roboto" panose="02000000000000000000" pitchFamily="2" charset="0"/>
              </a:rPr>
              <a:t>Hello — sign to support Arizona's working families!</a:t>
            </a:r>
          </a:p>
          <a:p>
            <a:endParaRPr lang="en-US" sz="2000" dirty="0">
              <a:latin typeface="Roboto" panose="02000000000000000000" pitchFamily="2" charset="0"/>
              <a:ea typeface="Roboto" panose="02000000000000000000" pitchFamily="2" charset="0"/>
            </a:endParaRPr>
          </a:p>
        </p:txBody>
      </p:sp>
      <p:pic>
        <p:nvPicPr>
          <p:cNvPr id="13" name="Graphic 12" descr="Speech with solid fill">
            <a:extLst>
              <a:ext uri="{FF2B5EF4-FFF2-40B4-BE49-F238E27FC236}">
                <a16:creationId xmlns:a16="http://schemas.microsoft.com/office/drawing/2014/main" id="{7C089976-A9C7-5B43-8812-B8C1CFF71E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3889" y="131083"/>
            <a:ext cx="3592802" cy="2911638"/>
          </a:xfrm>
          <a:prstGeom prst="rect">
            <a:avLst/>
          </a:prstGeom>
        </p:spPr>
      </p:pic>
      <p:sp>
        <p:nvSpPr>
          <p:cNvPr id="14" name="TextBox 13">
            <a:extLst>
              <a:ext uri="{FF2B5EF4-FFF2-40B4-BE49-F238E27FC236}">
                <a16:creationId xmlns:a16="http://schemas.microsoft.com/office/drawing/2014/main" id="{87A759B4-C3AB-CD4F-A7F5-257D65957704}"/>
              </a:ext>
            </a:extLst>
          </p:cNvPr>
          <p:cNvSpPr txBox="1"/>
          <p:nvPr/>
        </p:nvSpPr>
        <p:spPr>
          <a:xfrm>
            <a:off x="527627" y="873167"/>
            <a:ext cx="2343807" cy="1015663"/>
          </a:xfrm>
          <a:prstGeom prst="rect">
            <a:avLst/>
          </a:prstGeom>
          <a:noFill/>
        </p:spPr>
        <p:txBody>
          <a:bodyPr wrap="square" rtlCol="0">
            <a:spAutoFit/>
          </a:bodyPr>
          <a:lstStyle/>
          <a:p>
            <a:r>
              <a:rPr lang="en-US" sz="2000" dirty="0">
                <a:latin typeface="Roboto" panose="02000000000000000000" pitchFamily="2" charset="0"/>
                <a:ea typeface="Roboto" panose="02000000000000000000" pitchFamily="2" charset="0"/>
              </a:rPr>
              <a:t>Hello — are you a registered voter in Arizona?</a:t>
            </a:r>
          </a:p>
        </p:txBody>
      </p:sp>
      <p:sp>
        <p:nvSpPr>
          <p:cNvPr id="16" name="TextBox 15">
            <a:extLst>
              <a:ext uri="{FF2B5EF4-FFF2-40B4-BE49-F238E27FC236}">
                <a16:creationId xmlns:a16="http://schemas.microsoft.com/office/drawing/2014/main" id="{2E6A5B3F-3331-7146-BAE1-C9D877C89911}"/>
              </a:ext>
            </a:extLst>
          </p:cNvPr>
          <p:cNvSpPr txBox="1"/>
          <p:nvPr/>
        </p:nvSpPr>
        <p:spPr>
          <a:xfrm>
            <a:off x="9272922" y="3812545"/>
            <a:ext cx="2571547" cy="2554545"/>
          </a:xfrm>
          <a:prstGeom prst="rect">
            <a:avLst/>
          </a:prstGeom>
          <a:noFill/>
        </p:spPr>
        <p:txBody>
          <a:bodyPr wrap="square" rtlCol="0">
            <a:spAutoFit/>
          </a:bodyPr>
          <a:lstStyle/>
          <a:p>
            <a:pPr algn="r"/>
            <a:r>
              <a:rPr lang="en-US" sz="2000" dirty="0">
                <a:solidFill>
                  <a:srgbClr val="FCBA16"/>
                </a:solidFill>
                <a:latin typeface="Roboto Medium" panose="02000000000000000000" pitchFamily="2" charset="0"/>
                <a:ea typeface="Roboto Medium" panose="02000000000000000000" pitchFamily="2" charset="0"/>
              </a:rPr>
              <a:t>If they say no, thank them for their time and move on to the next person! You can’t collect 1000 signatures without also receiving a few nos.</a:t>
            </a:r>
          </a:p>
        </p:txBody>
      </p:sp>
    </p:spTree>
    <p:extLst>
      <p:ext uri="{BB962C8B-B14F-4D97-AF65-F5344CB8AC3E}">
        <p14:creationId xmlns:p14="http://schemas.microsoft.com/office/powerpoint/2010/main" val="280325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2" grpId="0"/>
      <p:bldP spid="14"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C239E1-0674-AF44-B94A-B6CEBE03990F}"/>
              </a:ext>
            </a:extLst>
          </p:cNvPr>
          <p:cNvSpPr/>
          <p:nvPr/>
        </p:nvSpPr>
        <p:spPr>
          <a:xfrm>
            <a:off x="0" y="0"/>
            <a:ext cx="12192001" cy="6858000"/>
          </a:xfrm>
          <a:prstGeom prst="rect">
            <a:avLst/>
          </a:prstGeom>
          <a:solidFill>
            <a:srgbClr val="FCB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97C72A0-7A32-C141-AC76-42D84E45625B}"/>
              </a:ext>
            </a:extLst>
          </p:cNvPr>
          <p:cNvSpPr txBox="1"/>
          <p:nvPr/>
        </p:nvSpPr>
        <p:spPr>
          <a:xfrm>
            <a:off x="694679" y="1325478"/>
            <a:ext cx="10664520" cy="923330"/>
          </a:xfrm>
          <a:prstGeom prst="rect">
            <a:avLst/>
          </a:prstGeom>
          <a:noFill/>
        </p:spPr>
        <p:txBody>
          <a:bodyPr wrap="square" rtlCol="0">
            <a:spAutoFit/>
          </a:bodyPr>
          <a:lstStyle/>
          <a:p>
            <a:pPr algn="r"/>
            <a:r>
              <a:rPr lang="en-US" sz="5400" dirty="0">
                <a:latin typeface="Cocogoose" panose="02000000000000000000" pitchFamily="2" charset="0"/>
              </a:rPr>
              <a:t>If they say YES</a:t>
            </a:r>
          </a:p>
        </p:txBody>
      </p:sp>
      <p:pic>
        <p:nvPicPr>
          <p:cNvPr id="4" name="Picture 3" descr="A picture containing person, indoor&#10;&#10;Description automatically generated">
            <a:extLst>
              <a:ext uri="{FF2B5EF4-FFF2-40B4-BE49-F238E27FC236}">
                <a16:creationId xmlns:a16="http://schemas.microsoft.com/office/drawing/2014/main" id="{E5427D45-89E0-2944-9341-6F183EA1CF80}"/>
              </a:ext>
            </a:extLst>
          </p:cNvPr>
          <p:cNvPicPr>
            <a:picLocks noChangeAspect="1"/>
          </p:cNvPicPr>
          <p:nvPr/>
        </p:nvPicPr>
        <p:blipFill>
          <a:blip r:embed="rId2"/>
          <a:stretch>
            <a:fillRect/>
          </a:stretch>
        </p:blipFill>
        <p:spPr>
          <a:xfrm>
            <a:off x="756460" y="1405797"/>
            <a:ext cx="4261022" cy="4261022"/>
          </a:xfrm>
          <a:prstGeom prst="rect">
            <a:avLst/>
          </a:prstGeom>
        </p:spPr>
      </p:pic>
      <p:sp>
        <p:nvSpPr>
          <p:cNvPr id="8" name="TextBox 7">
            <a:extLst>
              <a:ext uri="{FF2B5EF4-FFF2-40B4-BE49-F238E27FC236}">
                <a16:creationId xmlns:a16="http://schemas.microsoft.com/office/drawing/2014/main" id="{67460C9F-123B-F246-AA2D-020C6260C37D}"/>
              </a:ext>
            </a:extLst>
          </p:cNvPr>
          <p:cNvSpPr txBox="1"/>
          <p:nvPr/>
        </p:nvSpPr>
        <p:spPr>
          <a:xfrm>
            <a:off x="5638019" y="2487926"/>
            <a:ext cx="5721180" cy="3785652"/>
          </a:xfrm>
          <a:prstGeom prst="rect">
            <a:avLst/>
          </a:prstGeom>
          <a:noFill/>
        </p:spPr>
        <p:txBody>
          <a:bodyPr wrap="square" rtlCol="0">
            <a:spAutoFit/>
          </a:bodyPr>
          <a:lstStyle/>
          <a:p>
            <a:pPr algn="r"/>
            <a:r>
              <a:rPr lang="en-US" sz="4800" dirty="0">
                <a:latin typeface="Roboto" panose="02000000000000000000" pitchFamily="2" charset="0"/>
                <a:ea typeface="Roboto" panose="02000000000000000000" pitchFamily="2" charset="0"/>
              </a:rPr>
              <a:t>Don’t freak out yet. You still need to get them to actually sign the petition properly.</a:t>
            </a:r>
          </a:p>
        </p:txBody>
      </p:sp>
    </p:spTree>
    <p:extLst>
      <p:ext uri="{BB962C8B-B14F-4D97-AF65-F5344CB8AC3E}">
        <p14:creationId xmlns:p14="http://schemas.microsoft.com/office/powerpoint/2010/main" val="3545428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068E58-ECC9-344C-AAD6-6A4289379B20}"/>
              </a:ext>
            </a:extLst>
          </p:cNvPr>
          <p:cNvSpPr/>
          <p:nvPr/>
        </p:nvSpPr>
        <p:spPr>
          <a:xfrm>
            <a:off x="1" y="0"/>
            <a:ext cx="6096000" cy="6858000"/>
          </a:xfrm>
          <a:prstGeom prst="rect">
            <a:avLst/>
          </a:prstGeom>
          <a:solidFill>
            <a:srgbClr val="FCB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95798BB-A6E8-934B-A8FF-CE0819D1A766}"/>
              </a:ext>
            </a:extLst>
          </p:cNvPr>
          <p:cNvSpPr/>
          <p:nvPr/>
        </p:nvSpPr>
        <p:spPr>
          <a:xfrm>
            <a:off x="6096000" y="0"/>
            <a:ext cx="6096000" cy="6858000"/>
          </a:xfrm>
          <a:prstGeom prst="rect">
            <a:avLst/>
          </a:prstGeom>
          <a:solidFill>
            <a:srgbClr val="1C2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descr="Speech with solid fill">
            <a:extLst>
              <a:ext uri="{FF2B5EF4-FFF2-40B4-BE49-F238E27FC236}">
                <a16:creationId xmlns:a16="http://schemas.microsoft.com/office/drawing/2014/main" id="{68A8534B-EDC6-5847-A6BD-F4C54FC8F9E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205871" y="-400050"/>
            <a:ext cx="6722334" cy="8786813"/>
          </a:xfrm>
          <a:prstGeom prst="rect">
            <a:avLst/>
          </a:prstGeom>
        </p:spPr>
      </p:pic>
      <p:sp>
        <p:nvSpPr>
          <p:cNvPr id="5" name="TextBox 4">
            <a:extLst>
              <a:ext uri="{FF2B5EF4-FFF2-40B4-BE49-F238E27FC236}">
                <a16:creationId xmlns:a16="http://schemas.microsoft.com/office/drawing/2014/main" id="{84D1F8BB-0A64-334A-B398-DEC599284005}"/>
              </a:ext>
            </a:extLst>
          </p:cNvPr>
          <p:cNvSpPr txBox="1"/>
          <p:nvPr/>
        </p:nvSpPr>
        <p:spPr>
          <a:xfrm>
            <a:off x="1319190" y="1425721"/>
            <a:ext cx="3697654" cy="3785652"/>
          </a:xfrm>
          <a:prstGeom prst="rect">
            <a:avLst/>
          </a:prstGeom>
          <a:noFill/>
        </p:spPr>
        <p:txBody>
          <a:bodyPr wrap="square" rtlCol="0">
            <a:spAutoFit/>
          </a:bodyPr>
          <a:lstStyle/>
          <a:p>
            <a:r>
              <a:rPr lang="en-US" sz="2000" dirty="0">
                <a:solidFill>
                  <a:schemeClr val="bg1"/>
                </a:solidFill>
                <a:latin typeface="Roboto" panose="02000000000000000000" pitchFamily="2" charset="0"/>
                <a:ea typeface="Roboto" panose="02000000000000000000" pitchFamily="2" charset="0"/>
              </a:rPr>
              <a:t>I'm working with Healthcare Rising Arizona because no Arizona family should lose their home or car, or struggle to put food on the table, due to medical emergencies or accidents, or be trapped into unending debt by unfair interest rates on medical care. </a:t>
            </a:r>
            <a:r>
              <a:rPr lang="en-US" sz="2000" b="1" u="sng" dirty="0">
                <a:solidFill>
                  <a:schemeClr val="bg1"/>
                </a:solidFill>
                <a:latin typeface="Roboto" panose="02000000000000000000" pitchFamily="2" charset="0"/>
                <a:ea typeface="Roboto" panose="02000000000000000000" pitchFamily="2" charset="0"/>
              </a:rPr>
              <a:t>Will you sign our petition to protect Arizonans from unfair medical debt?</a:t>
            </a:r>
          </a:p>
        </p:txBody>
      </p:sp>
      <p:sp>
        <p:nvSpPr>
          <p:cNvPr id="6" name="TextBox 5">
            <a:extLst>
              <a:ext uri="{FF2B5EF4-FFF2-40B4-BE49-F238E27FC236}">
                <a16:creationId xmlns:a16="http://schemas.microsoft.com/office/drawing/2014/main" id="{522983B0-B16B-9347-BE15-8BFC4CF59703}"/>
              </a:ext>
            </a:extLst>
          </p:cNvPr>
          <p:cNvSpPr txBox="1"/>
          <p:nvPr/>
        </p:nvSpPr>
        <p:spPr>
          <a:xfrm>
            <a:off x="877330" y="370703"/>
            <a:ext cx="4411362" cy="646331"/>
          </a:xfrm>
          <a:prstGeom prst="rect">
            <a:avLst/>
          </a:prstGeom>
          <a:noFill/>
        </p:spPr>
        <p:txBody>
          <a:bodyPr wrap="square" rtlCol="0">
            <a:spAutoFit/>
          </a:bodyPr>
          <a:lstStyle/>
          <a:p>
            <a:r>
              <a:rPr lang="en-US" sz="3600" dirty="0">
                <a:latin typeface="Cocogoose" panose="02000000000000000000" pitchFamily="2" charset="0"/>
              </a:rPr>
              <a:t>Follow Up!</a:t>
            </a:r>
          </a:p>
        </p:txBody>
      </p:sp>
      <p:pic>
        <p:nvPicPr>
          <p:cNvPr id="7" name="Graphic 6" descr="Speech with solid fill">
            <a:extLst>
              <a:ext uri="{FF2B5EF4-FFF2-40B4-BE49-F238E27FC236}">
                <a16:creationId xmlns:a16="http://schemas.microsoft.com/office/drawing/2014/main" id="{9EE29F2B-45FF-A540-B79F-098AFC932E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516463" y="667264"/>
            <a:ext cx="3783691" cy="2568729"/>
          </a:xfrm>
          <a:prstGeom prst="rect">
            <a:avLst/>
          </a:prstGeom>
        </p:spPr>
      </p:pic>
      <p:sp>
        <p:nvSpPr>
          <p:cNvPr id="8" name="TextBox 7">
            <a:extLst>
              <a:ext uri="{FF2B5EF4-FFF2-40B4-BE49-F238E27FC236}">
                <a16:creationId xmlns:a16="http://schemas.microsoft.com/office/drawing/2014/main" id="{115272EE-DCC2-5346-998F-C00646AF96B3}"/>
              </a:ext>
            </a:extLst>
          </p:cNvPr>
          <p:cNvSpPr txBox="1"/>
          <p:nvPr/>
        </p:nvSpPr>
        <p:spPr>
          <a:xfrm>
            <a:off x="7415190" y="1364913"/>
            <a:ext cx="2110269" cy="830997"/>
          </a:xfrm>
          <a:prstGeom prst="rect">
            <a:avLst/>
          </a:prstGeom>
          <a:noFill/>
        </p:spPr>
        <p:txBody>
          <a:bodyPr wrap="square" rtlCol="0">
            <a:spAutoFit/>
          </a:bodyPr>
          <a:lstStyle/>
          <a:p>
            <a:r>
              <a:rPr lang="en-US" sz="2400" dirty="0">
                <a:latin typeface="Roboto" panose="02000000000000000000" pitchFamily="2" charset="0"/>
                <a:ea typeface="Roboto" panose="02000000000000000000" pitchFamily="2" charset="0"/>
              </a:rPr>
              <a:t>Thank you for your time!</a:t>
            </a:r>
          </a:p>
        </p:txBody>
      </p:sp>
      <p:sp>
        <p:nvSpPr>
          <p:cNvPr id="9" name="TextBox 8">
            <a:extLst>
              <a:ext uri="{FF2B5EF4-FFF2-40B4-BE49-F238E27FC236}">
                <a16:creationId xmlns:a16="http://schemas.microsoft.com/office/drawing/2014/main" id="{0C15F5EF-91FE-D044-8DD3-2255552BFFDF}"/>
              </a:ext>
            </a:extLst>
          </p:cNvPr>
          <p:cNvSpPr txBox="1"/>
          <p:nvPr/>
        </p:nvSpPr>
        <p:spPr>
          <a:xfrm>
            <a:off x="6973330" y="483804"/>
            <a:ext cx="4411362" cy="646331"/>
          </a:xfrm>
          <a:prstGeom prst="rect">
            <a:avLst/>
          </a:prstGeom>
          <a:noFill/>
        </p:spPr>
        <p:txBody>
          <a:bodyPr wrap="square" rtlCol="0">
            <a:spAutoFit/>
          </a:bodyPr>
          <a:lstStyle/>
          <a:p>
            <a:r>
              <a:rPr lang="en-US" sz="3600" dirty="0">
                <a:solidFill>
                  <a:schemeClr val="bg1"/>
                </a:solidFill>
                <a:latin typeface="Cocogoose" panose="02000000000000000000" pitchFamily="2" charset="0"/>
              </a:rPr>
              <a:t>If no:</a:t>
            </a:r>
          </a:p>
        </p:txBody>
      </p:sp>
      <p:pic>
        <p:nvPicPr>
          <p:cNvPr id="10" name="Graphic 9" descr="Speech with solid fill">
            <a:extLst>
              <a:ext uri="{FF2B5EF4-FFF2-40B4-BE49-F238E27FC236}">
                <a16:creationId xmlns:a16="http://schemas.microsoft.com/office/drawing/2014/main" id="{F3C78429-98B7-904A-909E-C9254766D8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301873" y="3682727"/>
            <a:ext cx="5890126" cy="2568729"/>
          </a:xfrm>
          <a:prstGeom prst="rect">
            <a:avLst/>
          </a:prstGeom>
        </p:spPr>
      </p:pic>
      <p:sp>
        <p:nvSpPr>
          <p:cNvPr id="11" name="TextBox 10">
            <a:extLst>
              <a:ext uri="{FF2B5EF4-FFF2-40B4-BE49-F238E27FC236}">
                <a16:creationId xmlns:a16="http://schemas.microsoft.com/office/drawing/2014/main" id="{7C31DB25-0F38-F64E-BE87-440D320691FB}"/>
              </a:ext>
            </a:extLst>
          </p:cNvPr>
          <p:cNvSpPr txBox="1"/>
          <p:nvPr/>
        </p:nvSpPr>
        <p:spPr>
          <a:xfrm>
            <a:off x="7416785" y="4380376"/>
            <a:ext cx="3713178" cy="830997"/>
          </a:xfrm>
          <a:prstGeom prst="rect">
            <a:avLst/>
          </a:prstGeom>
          <a:noFill/>
        </p:spPr>
        <p:txBody>
          <a:bodyPr wrap="square" rtlCol="0">
            <a:spAutoFit/>
          </a:bodyPr>
          <a:lstStyle/>
          <a:p>
            <a:r>
              <a:rPr lang="en-US" sz="2400" dirty="0">
                <a:latin typeface="Roboto" panose="02000000000000000000" pitchFamily="2" charset="0"/>
                <a:ea typeface="Roboto" panose="02000000000000000000" pitchFamily="2" charset="0"/>
              </a:rPr>
              <a:t>Great! What county are you registered to vote in?</a:t>
            </a:r>
          </a:p>
        </p:txBody>
      </p:sp>
      <p:sp>
        <p:nvSpPr>
          <p:cNvPr id="12" name="TextBox 11">
            <a:extLst>
              <a:ext uri="{FF2B5EF4-FFF2-40B4-BE49-F238E27FC236}">
                <a16:creationId xmlns:a16="http://schemas.microsoft.com/office/drawing/2014/main" id="{AD7006EF-1853-1E40-ADCE-F4CF74E6AE3E}"/>
              </a:ext>
            </a:extLst>
          </p:cNvPr>
          <p:cNvSpPr txBox="1"/>
          <p:nvPr/>
        </p:nvSpPr>
        <p:spPr>
          <a:xfrm>
            <a:off x="6974925" y="3412768"/>
            <a:ext cx="4411362" cy="646331"/>
          </a:xfrm>
          <a:prstGeom prst="rect">
            <a:avLst/>
          </a:prstGeom>
          <a:noFill/>
        </p:spPr>
        <p:txBody>
          <a:bodyPr wrap="square" rtlCol="0">
            <a:spAutoFit/>
          </a:bodyPr>
          <a:lstStyle/>
          <a:p>
            <a:r>
              <a:rPr lang="en-US" sz="3600" dirty="0">
                <a:solidFill>
                  <a:schemeClr val="bg1"/>
                </a:solidFill>
                <a:latin typeface="Cocogoose" panose="02000000000000000000" pitchFamily="2" charset="0"/>
              </a:rPr>
              <a:t>If yes:</a:t>
            </a:r>
          </a:p>
        </p:txBody>
      </p:sp>
    </p:spTree>
    <p:extLst>
      <p:ext uri="{BB962C8B-B14F-4D97-AF65-F5344CB8AC3E}">
        <p14:creationId xmlns:p14="http://schemas.microsoft.com/office/powerpoint/2010/main" val="247193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C239E1-0674-AF44-B94A-B6CEBE03990F}"/>
              </a:ext>
            </a:extLst>
          </p:cNvPr>
          <p:cNvSpPr/>
          <p:nvPr/>
        </p:nvSpPr>
        <p:spPr>
          <a:xfrm>
            <a:off x="-1" y="0"/>
            <a:ext cx="12192001" cy="6858000"/>
          </a:xfrm>
          <a:prstGeom prst="rect">
            <a:avLst/>
          </a:prstGeom>
          <a:solidFill>
            <a:srgbClr val="1C2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97C72A0-7A32-C141-AC76-42D84E45625B}"/>
              </a:ext>
            </a:extLst>
          </p:cNvPr>
          <p:cNvSpPr txBox="1"/>
          <p:nvPr/>
        </p:nvSpPr>
        <p:spPr>
          <a:xfrm>
            <a:off x="464919" y="574772"/>
            <a:ext cx="8979119" cy="923330"/>
          </a:xfrm>
          <a:prstGeom prst="rect">
            <a:avLst/>
          </a:prstGeom>
          <a:noFill/>
        </p:spPr>
        <p:txBody>
          <a:bodyPr wrap="square" rtlCol="0">
            <a:spAutoFit/>
          </a:bodyPr>
          <a:lstStyle/>
          <a:p>
            <a:r>
              <a:rPr lang="en-US" sz="5400" dirty="0">
                <a:solidFill>
                  <a:schemeClr val="bg1"/>
                </a:solidFill>
                <a:latin typeface="Cocogoose" panose="02000000000000000000" pitchFamily="2" charset="0"/>
              </a:rPr>
              <a:t>Now it’s time to sign!</a:t>
            </a:r>
          </a:p>
        </p:txBody>
      </p:sp>
      <p:pic>
        <p:nvPicPr>
          <p:cNvPr id="3" name="Picture 2" descr="A picture containing text, indoor, yellow&#10;&#10;Description automatically generated">
            <a:extLst>
              <a:ext uri="{FF2B5EF4-FFF2-40B4-BE49-F238E27FC236}">
                <a16:creationId xmlns:a16="http://schemas.microsoft.com/office/drawing/2014/main" id="{957E1778-F47C-7941-B5EA-1F5B819A9623}"/>
              </a:ext>
            </a:extLst>
          </p:cNvPr>
          <p:cNvPicPr>
            <a:picLocks noChangeAspect="1"/>
          </p:cNvPicPr>
          <p:nvPr/>
        </p:nvPicPr>
        <p:blipFill>
          <a:blip r:embed="rId2"/>
          <a:stretch>
            <a:fillRect/>
          </a:stretch>
        </p:blipFill>
        <p:spPr>
          <a:xfrm>
            <a:off x="4114802" y="1782367"/>
            <a:ext cx="6186486" cy="4639864"/>
          </a:xfrm>
          <a:prstGeom prst="rect">
            <a:avLst/>
          </a:prstGeom>
        </p:spPr>
      </p:pic>
      <p:sp>
        <p:nvSpPr>
          <p:cNvPr id="4" name="TextBox 3">
            <a:extLst>
              <a:ext uri="{FF2B5EF4-FFF2-40B4-BE49-F238E27FC236}">
                <a16:creationId xmlns:a16="http://schemas.microsoft.com/office/drawing/2014/main" id="{F3F367CB-C36D-6143-ABD1-CACD57319A51}"/>
              </a:ext>
            </a:extLst>
          </p:cNvPr>
          <p:cNvSpPr txBox="1"/>
          <p:nvPr/>
        </p:nvSpPr>
        <p:spPr>
          <a:xfrm>
            <a:off x="464919" y="2244984"/>
            <a:ext cx="3507006" cy="3170099"/>
          </a:xfrm>
          <a:prstGeom prst="rect">
            <a:avLst/>
          </a:prstGeom>
          <a:noFill/>
        </p:spPr>
        <p:txBody>
          <a:bodyPr wrap="square" rtlCol="0">
            <a:spAutoFit/>
          </a:bodyPr>
          <a:lstStyle/>
          <a:p>
            <a:r>
              <a:rPr lang="en-US" sz="4000" dirty="0">
                <a:solidFill>
                  <a:schemeClr val="bg1">
                    <a:lumMod val="95000"/>
                  </a:schemeClr>
                </a:solidFill>
                <a:latin typeface="Roboto" panose="02000000000000000000" pitchFamily="2" charset="0"/>
                <a:ea typeface="Roboto" panose="02000000000000000000" pitchFamily="2" charset="0"/>
              </a:rPr>
              <a:t>Get out the correct sheet or create a new one for their county.</a:t>
            </a:r>
          </a:p>
        </p:txBody>
      </p:sp>
    </p:spTree>
    <p:extLst>
      <p:ext uri="{BB962C8B-B14F-4D97-AF65-F5344CB8AC3E}">
        <p14:creationId xmlns:p14="http://schemas.microsoft.com/office/powerpoint/2010/main" val="3963552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Text, table&#10;&#10;Description automatically generated">
            <a:extLst>
              <a:ext uri="{FF2B5EF4-FFF2-40B4-BE49-F238E27FC236}">
                <a16:creationId xmlns:a16="http://schemas.microsoft.com/office/drawing/2014/main" id="{E1B40A84-6857-7B42-8C3A-8A82191D9715}"/>
              </a:ext>
            </a:extLst>
          </p:cNvPr>
          <p:cNvPicPr>
            <a:picLocks noChangeAspect="1"/>
          </p:cNvPicPr>
          <p:nvPr/>
        </p:nvPicPr>
        <p:blipFill rotWithShape="1">
          <a:blip r:embed="rId2"/>
          <a:srcRect t="1100" b="72331"/>
          <a:stretch/>
        </p:blipFill>
        <p:spPr>
          <a:xfrm>
            <a:off x="20" y="2643187"/>
            <a:ext cx="12191980" cy="2000250"/>
          </a:xfrm>
          <a:prstGeom prst="rect">
            <a:avLst/>
          </a:prstGeom>
        </p:spPr>
      </p:pic>
      <p:sp>
        <p:nvSpPr>
          <p:cNvPr id="4" name="TextBox 3">
            <a:extLst>
              <a:ext uri="{FF2B5EF4-FFF2-40B4-BE49-F238E27FC236}">
                <a16:creationId xmlns:a16="http://schemas.microsoft.com/office/drawing/2014/main" id="{9ADF5E56-3FD6-3D4D-974A-9B4B89F27CDE}"/>
              </a:ext>
            </a:extLst>
          </p:cNvPr>
          <p:cNvSpPr txBox="1"/>
          <p:nvPr/>
        </p:nvSpPr>
        <p:spPr>
          <a:xfrm>
            <a:off x="894704" y="428624"/>
            <a:ext cx="10664520" cy="2123658"/>
          </a:xfrm>
          <a:prstGeom prst="rect">
            <a:avLst/>
          </a:prstGeom>
          <a:noFill/>
        </p:spPr>
        <p:txBody>
          <a:bodyPr wrap="square" rtlCol="0">
            <a:spAutoFit/>
          </a:bodyPr>
          <a:lstStyle/>
          <a:p>
            <a:pPr algn="r"/>
            <a:r>
              <a:rPr lang="en-US" sz="4400" dirty="0">
                <a:latin typeface="Cocogoose" panose="02000000000000000000" pitchFamily="2" charset="0"/>
              </a:rPr>
              <a:t>At the top of the petition, check the volunteer box and fill in the county in the two blank spaces.</a:t>
            </a: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AA629206-C519-8C4A-BFB7-821C5DFB461D}"/>
                  </a:ext>
                </a:extLst>
              </p14:cNvPr>
              <p14:cNvContentPartPr/>
              <p14:nvPr/>
            </p14:nvContentPartPr>
            <p14:xfrm>
              <a:off x="8212792" y="3131190"/>
              <a:ext cx="3284280" cy="462600"/>
            </p14:xfrm>
          </p:contentPart>
        </mc:Choice>
        <mc:Fallback xmlns="">
          <p:pic>
            <p:nvPicPr>
              <p:cNvPr id="3" name="Ink 2">
                <a:extLst>
                  <a:ext uri="{FF2B5EF4-FFF2-40B4-BE49-F238E27FC236}">
                    <a16:creationId xmlns:a16="http://schemas.microsoft.com/office/drawing/2014/main" id="{AA629206-C519-8C4A-BFB7-821C5DFB461D}"/>
                  </a:ext>
                </a:extLst>
              </p:cNvPr>
              <p:cNvPicPr/>
              <p:nvPr/>
            </p:nvPicPr>
            <p:blipFill>
              <a:blip r:embed="rId4"/>
              <a:stretch>
                <a:fillRect/>
              </a:stretch>
            </p:blipFill>
            <p:spPr>
              <a:xfrm>
                <a:off x="8195152" y="3113190"/>
                <a:ext cx="3319920" cy="4982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CF773344-1C85-C247-B042-52E8AC1085C6}"/>
                  </a:ext>
                </a:extLst>
              </p14:cNvPr>
              <p14:cNvContentPartPr/>
              <p14:nvPr/>
            </p14:nvContentPartPr>
            <p14:xfrm>
              <a:off x="7326832" y="4224510"/>
              <a:ext cx="2633400" cy="466920"/>
            </p14:xfrm>
          </p:contentPart>
        </mc:Choice>
        <mc:Fallback xmlns="">
          <p:pic>
            <p:nvPicPr>
              <p:cNvPr id="5" name="Ink 4">
                <a:extLst>
                  <a:ext uri="{FF2B5EF4-FFF2-40B4-BE49-F238E27FC236}">
                    <a16:creationId xmlns:a16="http://schemas.microsoft.com/office/drawing/2014/main" id="{CF773344-1C85-C247-B042-52E8AC1085C6}"/>
                  </a:ext>
                </a:extLst>
              </p:cNvPr>
              <p:cNvPicPr/>
              <p:nvPr/>
            </p:nvPicPr>
            <p:blipFill>
              <a:blip r:embed="rId6"/>
              <a:stretch>
                <a:fillRect/>
              </a:stretch>
            </p:blipFill>
            <p:spPr>
              <a:xfrm>
                <a:off x="7308832" y="4206870"/>
                <a:ext cx="2669040" cy="502560"/>
              </a:xfrm>
              <a:prstGeom prst="rect">
                <a:avLst/>
              </a:prstGeom>
            </p:spPr>
          </p:pic>
        </mc:Fallback>
      </mc:AlternateContent>
      <p:sp>
        <p:nvSpPr>
          <p:cNvPr id="8" name="TextBox 7">
            <a:extLst>
              <a:ext uri="{FF2B5EF4-FFF2-40B4-BE49-F238E27FC236}">
                <a16:creationId xmlns:a16="http://schemas.microsoft.com/office/drawing/2014/main" id="{DAF2598C-A651-8341-B65C-5268A4029185}"/>
              </a:ext>
            </a:extLst>
          </p:cNvPr>
          <p:cNvSpPr txBox="1"/>
          <p:nvPr/>
        </p:nvSpPr>
        <p:spPr>
          <a:xfrm>
            <a:off x="528638" y="5131440"/>
            <a:ext cx="10664520" cy="1446550"/>
          </a:xfrm>
          <a:prstGeom prst="rect">
            <a:avLst/>
          </a:prstGeom>
          <a:noFill/>
        </p:spPr>
        <p:txBody>
          <a:bodyPr wrap="square" rtlCol="0">
            <a:spAutoFit/>
          </a:bodyPr>
          <a:lstStyle/>
          <a:p>
            <a:pPr algn="r"/>
            <a:r>
              <a:rPr lang="en-US" sz="4400" dirty="0">
                <a:latin typeface="Cocogoose" panose="02000000000000000000" pitchFamily="2" charset="0"/>
              </a:rPr>
              <a:t>Everyone signing this sheet must be from the County listed.</a:t>
            </a:r>
          </a:p>
        </p:txBody>
      </p:sp>
    </p:spTree>
    <p:extLst>
      <p:ext uri="{BB962C8B-B14F-4D97-AF65-F5344CB8AC3E}">
        <p14:creationId xmlns:p14="http://schemas.microsoft.com/office/powerpoint/2010/main" val="44630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Text, table&#10;&#10;Description automatically generated">
            <a:extLst>
              <a:ext uri="{FF2B5EF4-FFF2-40B4-BE49-F238E27FC236}">
                <a16:creationId xmlns:a16="http://schemas.microsoft.com/office/drawing/2014/main" id="{E1B40A84-6857-7B42-8C3A-8A82191D9715}"/>
              </a:ext>
            </a:extLst>
          </p:cNvPr>
          <p:cNvPicPr>
            <a:picLocks noChangeAspect="1"/>
          </p:cNvPicPr>
          <p:nvPr/>
        </p:nvPicPr>
        <p:blipFill rotWithShape="1">
          <a:blip r:embed="rId2"/>
          <a:srcRect t="1100" b="72331"/>
          <a:stretch/>
        </p:blipFill>
        <p:spPr>
          <a:xfrm>
            <a:off x="20" y="2643187"/>
            <a:ext cx="12191980" cy="2000250"/>
          </a:xfrm>
          <a:prstGeom prst="rect">
            <a:avLst/>
          </a:prstGeom>
        </p:spPr>
      </p:pic>
      <p:sp>
        <p:nvSpPr>
          <p:cNvPr id="4" name="TextBox 3">
            <a:extLst>
              <a:ext uri="{FF2B5EF4-FFF2-40B4-BE49-F238E27FC236}">
                <a16:creationId xmlns:a16="http://schemas.microsoft.com/office/drawing/2014/main" id="{9ADF5E56-3FD6-3D4D-974A-9B4B89F27CDE}"/>
              </a:ext>
            </a:extLst>
          </p:cNvPr>
          <p:cNvSpPr txBox="1"/>
          <p:nvPr/>
        </p:nvSpPr>
        <p:spPr>
          <a:xfrm>
            <a:off x="894704" y="598319"/>
            <a:ext cx="10664520" cy="1446550"/>
          </a:xfrm>
          <a:prstGeom prst="rect">
            <a:avLst/>
          </a:prstGeom>
          <a:noFill/>
        </p:spPr>
        <p:txBody>
          <a:bodyPr wrap="square" rtlCol="0">
            <a:spAutoFit/>
          </a:bodyPr>
          <a:lstStyle/>
          <a:p>
            <a:pPr algn="r"/>
            <a:r>
              <a:rPr lang="en-US" sz="4400" dirty="0">
                <a:latin typeface="Cocogoose" panose="02000000000000000000" pitchFamily="2" charset="0"/>
              </a:rPr>
              <a:t>Note: The ‘Initiative Description’ and other blocks will be filled in. </a:t>
            </a:r>
          </a:p>
        </p:txBody>
      </p:sp>
      <mc:AlternateContent xmlns:mc="http://schemas.openxmlformats.org/markup-compatibility/2006">
        <mc:Choice xmlns:p14="http://schemas.microsoft.com/office/powerpoint/2010/main" Requires="p14">
          <p:contentPart p14:bwMode="auto" r:id="rId3">
            <p14:nvContentPartPr>
              <p14:cNvPr id="6" name="Ink 5">
                <a:extLst>
                  <a:ext uri="{FF2B5EF4-FFF2-40B4-BE49-F238E27FC236}">
                    <a16:creationId xmlns:a16="http://schemas.microsoft.com/office/drawing/2014/main" id="{234935F2-FBB4-9A4E-BB0A-87CA8D72DE03}"/>
                  </a:ext>
                </a:extLst>
              </p14:cNvPr>
              <p14:cNvContentPartPr/>
              <p14:nvPr/>
            </p14:nvContentPartPr>
            <p14:xfrm>
              <a:off x="735418" y="2405412"/>
              <a:ext cx="7583760" cy="1250280"/>
            </p14:xfrm>
          </p:contentPart>
        </mc:Choice>
        <mc:Fallback>
          <p:pic>
            <p:nvPicPr>
              <p:cNvPr id="6" name="Ink 5">
                <a:extLst>
                  <a:ext uri="{FF2B5EF4-FFF2-40B4-BE49-F238E27FC236}">
                    <a16:creationId xmlns:a16="http://schemas.microsoft.com/office/drawing/2014/main" id="{234935F2-FBB4-9A4E-BB0A-87CA8D72DE03}"/>
                  </a:ext>
                </a:extLst>
              </p:cNvPr>
              <p:cNvPicPr/>
              <p:nvPr/>
            </p:nvPicPr>
            <p:blipFill>
              <a:blip r:embed="rId4"/>
              <a:stretch>
                <a:fillRect/>
              </a:stretch>
            </p:blipFill>
            <p:spPr>
              <a:xfrm>
                <a:off x="699778" y="2369412"/>
                <a:ext cx="7655400" cy="1321920"/>
              </a:xfrm>
              <a:prstGeom prst="rect">
                <a:avLst/>
              </a:prstGeom>
            </p:spPr>
          </p:pic>
        </mc:Fallback>
      </mc:AlternateContent>
    </p:spTree>
    <p:extLst>
      <p:ext uri="{BB962C8B-B14F-4D97-AF65-F5344CB8AC3E}">
        <p14:creationId xmlns:p14="http://schemas.microsoft.com/office/powerpoint/2010/main" val="321785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CB69DD-1A32-A142-983B-BAB7C4143DBE}"/>
              </a:ext>
            </a:extLst>
          </p:cNvPr>
          <p:cNvSpPr/>
          <p:nvPr/>
        </p:nvSpPr>
        <p:spPr>
          <a:xfrm>
            <a:off x="0" y="-10512"/>
            <a:ext cx="12191999" cy="6868512"/>
          </a:xfrm>
          <a:prstGeom prst="rect">
            <a:avLst/>
          </a:prstGeom>
          <a:solidFill>
            <a:srgbClr val="1C2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6E22642-AC68-5544-941B-FD6F04457F6F}"/>
              </a:ext>
            </a:extLst>
          </p:cNvPr>
          <p:cNvPicPr>
            <a:picLocks noChangeAspect="1"/>
          </p:cNvPicPr>
          <p:nvPr/>
        </p:nvPicPr>
        <p:blipFill rotWithShape="1">
          <a:blip r:embed="rId2"/>
          <a:srcRect t="10604"/>
          <a:stretch/>
        </p:blipFill>
        <p:spPr>
          <a:xfrm>
            <a:off x="2929118" y="597917"/>
            <a:ext cx="6333764" cy="5662166"/>
          </a:xfrm>
          <a:prstGeom prst="rect">
            <a:avLst/>
          </a:prstGeom>
        </p:spPr>
      </p:pic>
    </p:spTree>
    <p:extLst>
      <p:ext uri="{BB962C8B-B14F-4D97-AF65-F5344CB8AC3E}">
        <p14:creationId xmlns:p14="http://schemas.microsoft.com/office/powerpoint/2010/main" val="619205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16D092-CB7F-6F49-B10F-61892D380219}"/>
              </a:ext>
            </a:extLst>
          </p:cNvPr>
          <p:cNvSpPr/>
          <p:nvPr/>
        </p:nvSpPr>
        <p:spPr>
          <a:xfrm>
            <a:off x="-1" y="10512"/>
            <a:ext cx="1219200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52D55DAF-2060-BC4A-BE8B-92B32642DC4A}"/>
              </a:ext>
            </a:extLst>
          </p:cNvPr>
          <p:cNvSpPr/>
          <p:nvPr/>
        </p:nvSpPr>
        <p:spPr>
          <a:xfrm>
            <a:off x="0" y="0"/>
            <a:ext cx="12191999" cy="6868512"/>
          </a:xfrm>
          <a:prstGeom prst="rect">
            <a:avLst/>
          </a:prstGeom>
          <a:solidFill>
            <a:srgbClr val="1C2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1823BE2-B3F5-CD41-B473-2FE7A0035D04}"/>
              </a:ext>
            </a:extLst>
          </p:cNvPr>
          <p:cNvSpPr txBox="1"/>
          <p:nvPr/>
        </p:nvSpPr>
        <p:spPr>
          <a:xfrm>
            <a:off x="-2" y="602299"/>
            <a:ext cx="12191999" cy="5755422"/>
          </a:xfrm>
          <a:prstGeom prst="rect">
            <a:avLst/>
          </a:prstGeom>
          <a:noFill/>
        </p:spPr>
        <p:txBody>
          <a:bodyPr wrap="square" rtlCol="0">
            <a:spAutoFit/>
          </a:bodyPr>
          <a:lstStyle/>
          <a:p>
            <a:pPr algn="ctr"/>
            <a:r>
              <a:rPr lang="en-US" sz="8000" b="1" u="sng" dirty="0">
                <a:solidFill>
                  <a:srgbClr val="FCBA16"/>
                </a:solidFill>
                <a:latin typeface="COCOGOOSE DemiBold" panose="02000000000000000000" pitchFamily="2" charset="0"/>
              </a:rPr>
              <a:t>REMEMBER:</a:t>
            </a:r>
          </a:p>
          <a:p>
            <a:pPr algn="ctr"/>
            <a:endParaRPr lang="en-US" sz="3200" b="1" dirty="0">
              <a:solidFill>
                <a:schemeClr val="bg1"/>
              </a:solidFill>
              <a:latin typeface="COCOGOOSE DemiBold" panose="02000000000000000000" pitchFamily="2" charset="0"/>
            </a:endParaRPr>
          </a:p>
          <a:p>
            <a:pPr algn="ctr"/>
            <a:r>
              <a:rPr lang="en-US" sz="3200" b="1" dirty="0">
                <a:solidFill>
                  <a:schemeClr val="bg1"/>
                </a:solidFill>
                <a:latin typeface="COCOGOOSE DemiBold" panose="02000000000000000000" pitchFamily="2" charset="0"/>
              </a:rPr>
              <a:t>Signers must be registered to vote in Arizona</a:t>
            </a:r>
          </a:p>
          <a:p>
            <a:pPr algn="ctr"/>
            <a:endParaRPr lang="en-US" sz="3200" b="1" dirty="0">
              <a:solidFill>
                <a:schemeClr val="bg1"/>
              </a:solidFill>
              <a:latin typeface="COCOGOOSE DemiBold" panose="02000000000000000000" pitchFamily="2" charset="0"/>
            </a:endParaRPr>
          </a:p>
          <a:p>
            <a:pPr algn="ctr"/>
            <a:r>
              <a:rPr lang="en-US" sz="3200" b="1" dirty="0">
                <a:solidFill>
                  <a:schemeClr val="bg1"/>
                </a:solidFill>
                <a:latin typeface="COCOGOOSE DemiBold" panose="02000000000000000000" pitchFamily="2" charset="0"/>
              </a:rPr>
              <a:t>All signers on one signature sheet must </a:t>
            </a:r>
            <a:br>
              <a:rPr lang="en-US" sz="3200" b="1" dirty="0">
                <a:solidFill>
                  <a:schemeClr val="bg1"/>
                </a:solidFill>
                <a:latin typeface="COCOGOOSE DemiBold" panose="02000000000000000000" pitchFamily="2" charset="0"/>
              </a:rPr>
            </a:br>
            <a:r>
              <a:rPr lang="en-US" sz="3200" b="1" dirty="0">
                <a:solidFill>
                  <a:schemeClr val="bg1"/>
                </a:solidFill>
                <a:latin typeface="COCOGOOSE DemiBold" panose="02000000000000000000" pitchFamily="2" charset="0"/>
              </a:rPr>
              <a:t>be from the same County</a:t>
            </a:r>
          </a:p>
          <a:p>
            <a:pPr algn="ctr"/>
            <a:endParaRPr lang="en-US" sz="3200" b="1" dirty="0">
              <a:solidFill>
                <a:schemeClr val="bg1"/>
              </a:solidFill>
              <a:latin typeface="COCOGOOSE DemiBold" panose="02000000000000000000" pitchFamily="2" charset="0"/>
            </a:endParaRPr>
          </a:p>
          <a:p>
            <a:pPr algn="ctr"/>
            <a:r>
              <a:rPr lang="en-US" sz="3200" b="1" dirty="0">
                <a:solidFill>
                  <a:schemeClr val="bg1"/>
                </a:solidFill>
                <a:latin typeface="COCOGOOSE DemiBold" panose="02000000000000000000" pitchFamily="2" charset="0"/>
              </a:rPr>
              <a:t>Signers must fill in all information themselves. </a:t>
            </a:r>
            <a:br>
              <a:rPr lang="en-US" sz="3200" b="1" dirty="0">
                <a:solidFill>
                  <a:schemeClr val="bg1"/>
                </a:solidFill>
                <a:latin typeface="COCOGOOSE DemiBold" panose="02000000000000000000" pitchFamily="2" charset="0"/>
              </a:rPr>
            </a:br>
            <a:r>
              <a:rPr lang="en-US" sz="3200" b="1" i="1" dirty="0">
                <a:solidFill>
                  <a:schemeClr val="bg1"/>
                </a:solidFill>
                <a:latin typeface="COCOGOOSE DemiBold" panose="02000000000000000000" pitchFamily="2" charset="0"/>
              </a:rPr>
              <a:t>Even if you live in the same place, you cannot </a:t>
            </a:r>
            <a:br>
              <a:rPr lang="en-US" sz="3200" b="1" i="1" dirty="0">
                <a:solidFill>
                  <a:schemeClr val="bg1"/>
                </a:solidFill>
                <a:latin typeface="COCOGOOSE DemiBold" panose="02000000000000000000" pitchFamily="2" charset="0"/>
              </a:rPr>
            </a:br>
            <a:r>
              <a:rPr lang="en-US" sz="3200" b="1" i="1" dirty="0">
                <a:solidFill>
                  <a:schemeClr val="bg1"/>
                </a:solidFill>
                <a:latin typeface="COCOGOOSE DemiBold" panose="02000000000000000000" pitchFamily="2" charset="0"/>
              </a:rPr>
              <a:t>fill out the address for someone.</a:t>
            </a:r>
          </a:p>
        </p:txBody>
      </p:sp>
      <p:pic>
        <p:nvPicPr>
          <p:cNvPr id="6" name="Graphic 5" descr="Warning with solid fill">
            <a:extLst>
              <a:ext uri="{FF2B5EF4-FFF2-40B4-BE49-F238E27FC236}">
                <a16:creationId xmlns:a16="http://schemas.microsoft.com/office/drawing/2014/main" id="{F83211EF-6C8B-284A-8A31-A6E8A18F1C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83955" y="788066"/>
            <a:ext cx="914400" cy="914400"/>
          </a:xfrm>
          <a:prstGeom prst="rect">
            <a:avLst/>
          </a:prstGeom>
        </p:spPr>
      </p:pic>
      <p:pic>
        <p:nvPicPr>
          <p:cNvPr id="10" name="Graphic 9" descr="Warning with solid fill">
            <a:extLst>
              <a:ext uri="{FF2B5EF4-FFF2-40B4-BE49-F238E27FC236}">
                <a16:creationId xmlns:a16="http://schemas.microsoft.com/office/drawing/2014/main" id="{D059A510-D3FE-7641-A956-46215906A9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65955" y="788066"/>
            <a:ext cx="914400" cy="914400"/>
          </a:xfrm>
          <a:prstGeom prst="rect">
            <a:avLst/>
          </a:prstGeom>
        </p:spPr>
      </p:pic>
    </p:spTree>
    <p:extLst>
      <p:ext uri="{BB962C8B-B14F-4D97-AF65-F5344CB8AC3E}">
        <p14:creationId xmlns:p14="http://schemas.microsoft.com/office/powerpoint/2010/main" val="74287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6"/>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Text, table&#10;&#10;Description automatically generated">
            <a:extLst>
              <a:ext uri="{FF2B5EF4-FFF2-40B4-BE49-F238E27FC236}">
                <a16:creationId xmlns:a16="http://schemas.microsoft.com/office/drawing/2014/main" id="{E1B40A84-6857-7B42-8C3A-8A82191D9715}"/>
              </a:ext>
            </a:extLst>
          </p:cNvPr>
          <p:cNvPicPr>
            <a:picLocks noChangeAspect="1"/>
          </p:cNvPicPr>
          <p:nvPr/>
        </p:nvPicPr>
        <p:blipFill rotWithShape="1">
          <a:blip r:embed="rId2"/>
          <a:srcRect t="31465" b="4010"/>
          <a:stretch/>
        </p:blipFill>
        <p:spPr>
          <a:xfrm>
            <a:off x="20" y="2000250"/>
            <a:ext cx="12191980" cy="4857750"/>
          </a:xfrm>
          <a:prstGeom prst="rect">
            <a:avLst/>
          </a:prstGeom>
        </p:spPr>
      </p:pic>
      <p:sp>
        <p:nvSpPr>
          <p:cNvPr id="4" name="TextBox 3">
            <a:extLst>
              <a:ext uri="{FF2B5EF4-FFF2-40B4-BE49-F238E27FC236}">
                <a16:creationId xmlns:a16="http://schemas.microsoft.com/office/drawing/2014/main" id="{5AE066D5-5A13-C94A-8EEC-5834A315E8AD}"/>
              </a:ext>
            </a:extLst>
          </p:cNvPr>
          <p:cNvSpPr txBox="1"/>
          <p:nvPr/>
        </p:nvSpPr>
        <p:spPr>
          <a:xfrm>
            <a:off x="588213" y="355509"/>
            <a:ext cx="10664520" cy="1446550"/>
          </a:xfrm>
          <a:prstGeom prst="rect">
            <a:avLst/>
          </a:prstGeom>
          <a:noFill/>
        </p:spPr>
        <p:txBody>
          <a:bodyPr wrap="square" rtlCol="0">
            <a:spAutoFit/>
          </a:bodyPr>
          <a:lstStyle/>
          <a:p>
            <a:pPr algn="r"/>
            <a:r>
              <a:rPr lang="en-US" sz="4400" dirty="0">
                <a:latin typeface="Cocogoose" panose="02000000000000000000" pitchFamily="2" charset="0"/>
              </a:rPr>
              <a:t>Everyone signing, must fill out the following:</a:t>
            </a:r>
          </a:p>
        </p:txBody>
      </p:sp>
      <p:sp>
        <p:nvSpPr>
          <p:cNvPr id="5" name="Down Arrow 4">
            <a:extLst>
              <a:ext uri="{FF2B5EF4-FFF2-40B4-BE49-F238E27FC236}">
                <a16:creationId xmlns:a16="http://schemas.microsoft.com/office/drawing/2014/main" id="{C4D7F710-EF05-2042-8032-7D9695CC0F27}"/>
              </a:ext>
            </a:extLst>
          </p:cNvPr>
          <p:cNvSpPr/>
          <p:nvPr/>
        </p:nvSpPr>
        <p:spPr>
          <a:xfrm>
            <a:off x="1371600" y="1600200"/>
            <a:ext cx="261849" cy="528638"/>
          </a:xfrm>
          <a:prstGeom prst="downArrow">
            <a:avLst/>
          </a:prstGeom>
          <a:solidFill>
            <a:srgbClr val="FCBA16"/>
          </a:solidFill>
          <a:ln>
            <a:solidFill>
              <a:srgbClr val="FCBA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10503D2-20E6-114F-97FF-AA0096BC89D8}"/>
              </a:ext>
            </a:extLst>
          </p:cNvPr>
          <p:cNvSpPr txBox="1"/>
          <p:nvPr/>
        </p:nvSpPr>
        <p:spPr>
          <a:xfrm>
            <a:off x="300038" y="1257300"/>
            <a:ext cx="2243137" cy="369332"/>
          </a:xfrm>
          <a:prstGeom prst="rect">
            <a:avLst/>
          </a:prstGeom>
          <a:noFill/>
        </p:spPr>
        <p:txBody>
          <a:bodyPr wrap="square" rtlCol="0">
            <a:spAutoFit/>
          </a:bodyPr>
          <a:lstStyle/>
          <a:p>
            <a:pPr algn="ctr"/>
            <a:r>
              <a:rPr lang="en-US" dirty="0">
                <a:latin typeface="Cocogoose" panose="02000000000000000000" pitchFamily="2" charset="0"/>
              </a:rPr>
              <a:t>Signature</a:t>
            </a:r>
          </a:p>
        </p:txBody>
      </p:sp>
      <p:sp>
        <p:nvSpPr>
          <p:cNvPr id="8" name="Down Arrow 7">
            <a:extLst>
              <a:ext uri="{FF2B5EF4-FFF2-40B4-BE49-F238E27FC236}">
                <a16:creationId xmlns:a16="http://schemas.microsoft.com/office/drawing/2014/main" id="{F9C425BC-A3C9-454D-975F-D46320E7321B}"/>
              </a:ext>
            </a:extLst>
          </p:cNvPr>
          <p:cNvSpPr/>
          <p:nvPr/>
        </p:nvSpPr>
        <p:spPr>
          <a:xfrm>
            <a:off x="3857625" y="1600200"/>
            <a:ext cx="261849" cy="528638"/>
          </a:xfrm>
          <a:prstGeom prst="downArrow">
            <a:avLst/>
          </a:prstGeom>
          <a:solidFill>
            <a:srgbClr val="FCBA16"/>
          </a:solidFill>
          <a:ln>
            <a:solidFill>
              <a:srgbClr val="FCBA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0336C27-836C-FF40-9BF4-0E582B314F64}"/>
              </a:ext>
            </a:extLst>
          </p:cNvPr>
          <p:cNvSpPr txBox="1"/>
          <p:nvPr/>
        </p:nvSpPr>
        <p:spPr>
          <a:xfrm>
            <a:off x="2786063" y="1257300"/>
            <a:ext cx="2243137" cy="369332"/>
          </a:xfrm>
          <a:prstGeom prst="rect">
            <a:avLst/>
          </a:prstGeom>
          <a:noFill/>
        </p:spPr>
        <p:txBody>
          <a:bodyPr wrap="square" rtlCol="0">
            <a:spAutoFit/>
          </a:bodyPr>
          <a:lstStyle/>
          <a:p>
            <a:pPr algn="ctr"/>
            <a:r>
              <a:rPr lang="en-US" dirty="0">
                <a:latin typeface="Cocogoose" panose="02000000000000000000" pitchFamily="2" charset="0"/>
              </a:rPr>
              <a:t>Full Name</a:t>
            </a:r>
          </a:p>
        </p:txBody>
      </p:sp>
      <p:sp>
        <p:nvSpPr>
          <p:cNvPr id="10" name="Down Arrow 9">
            <a:extLst>
              <a:ext uri="{FF2B5EF4-FFF2-40B4-BE49-F238E27FC236}">
                <a16:creationId xmlns:a16="http://schemas.microsoft.com/office/drawing/2014/main" id="{3A6C57BE-B60A-7D45-839B-48DFAB87B36B}"/>
              </a:ext>
            </a:extLst>
          </p:cNvPr>
          <p:cNvSpPr/>
          <p:nvPr/>
        </p:nvSpPr>
        <p:spPr>
          <a:xfrm>
            <a:off x="6771557" y="1600200"/>
            <a:ext cx="261849" cy="528638"/>
          </a:xfrm>
          <a:prstGeom prst="downArrow">
            <a:avLst/>
          </a:prstGeom>
          <a:solidFill>
            <a:srgbClr val="FCBA16"/>
          </a:solidFill>
          <a:ln>
            <a:solidFill>
              <a:srgbClr val="FCBA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686967C-B9BF-5B4A-A444-2CC16CC0B8AD}"/>
              </a:ext>
            </a:extLst>
          </p:cNvPr>
          <p:cNvSpPr txBox="1"/>
          <p:nvPr/>
        </p:nvSpPr>
        <p:spPr>
          <a:xfrm>
            <a:off x="5780912" y="968156"/>
            <a:ext cx="2243137" cy="646331"/>
          </a:xfrm>
          <a:prstGeom prst="rect">
            <a:avLst/>
          </a:prstGeom>
          <a:noFill/>
        </p:spPr>
        <p:txBody>
          <a:bodyPr wrap="square" rtlCol="0">
            <a:spAutoFit/>
          </a:bodyPr>
          <a:lstStyle/>
          <a:p>
            <a:pPr algn="ctr"/>
            <a:r>
              <a:rPr lang="en-US" dirty="0">
                <a:latin typeface="Cocogoose" panose="02000000000000000000" pitchFamily="2" charset="0"/>
              </a:rPr>
              <a:t>Full Address (street and no.)</a:t>
            </a:r>
          </a:p>
        </p:txBody>
      </p:sp>
      <p:sp>
        <p:nvSpPr>
          <p:cNvPr id="12" name="Down Arrow 11">
            <a:extLst>
              <a:ext uri="{FF2B5EF4-FFF2-40B4-BE49-F238E27FC236}">
                <a16:creationId xmlns:a16="http://schemas.microsoft.com/office/drawing/2014/main" id="{4C0BF681-6F3B-664A-B849-8E3B4D5C7071}"/>
              </a:ext>
            </a:extLst>
          </p:cNvPr>
          <p:cNvSpPr/>
          <p:nvPr/>
        </p:nvSpPr>
        <p:spPr>
          <a:xfrm>
            <a:off x="9070419" y="1600200"/>
            <a:ext cx="261849" cy="528638"/>
          </a:xfrm>
          <a:prstGeom prst="downArrow">
            <a:avLst/>
          </a:prstGeom>
          <a:solidFill>
            <a:srgbClr val="FCBA16"/>
          </a:solidFill>
          <a:ln>
            <a:solidFill>
              <a:srgbClr val="FCBA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CA826B9-9FAA-F54B-80FB-CD5BF983ED4F}"/>
              </a:ext>
            </a:extLst>
          </p:cNvPr>
          <p:cNvSpPr txBox="1"/>
          <p:nvPr/>
        </p:nvSpPr>
        <p:spPr>
          <a:xfrm>
            <a:off x="7998857" y="1257300"/>
            <a:ext cx="2243137" cy="369332"/>
          </a:xfrm>
          <a:prstGeom prst="rect">
            <a:avLst/>
          </a:prstGeom>
          <a:noFill/>
        </p:spPr>
        <p:txBody>
          <a:bodyPr wrap="square" rtlCol="0">
            <a:spAutoFit/>
          </a:bodyPr>
          <a:lstStyle/>
          <a:p>
            <a:pPr algn="ctr"/>
            <a:r>
              <a:rPr lang="en-US" dirty="0">
                <a:latin typeface="Cocogoose" panose="02000000000000000000" pitchFamily="2" charset="0"/>
              </a:rPr>
              <a:t>Zip Code</a:t>
            </a:r>
          </a:p>
        </p:txBody>
      </p:sp>
      <p:sp>
        <p:nvSpPr>
          <p:cNvPr id="14" name="Down Arrow 13">
            <a:extLst>
              <a:ext uri="{FF2B5EF4-FFF2-40B4-BE49-F238E27FC236}">
                <a16:creationId xmlns:a16="http://schemas.microsoft.com/office/drawing/2014/main" id="{2FC17532-79A3-0749-8B5C-7B182DDA1984}"/>
              </a:ext>
            </a:extLst>
          </p:cNvPr>
          <p:cNvSpPr/>
          <p:nvPr/>
        </p:nvSpPr>
        <p:spPr>
          <a:xfrm>
            <a:off x="10240344" y="1600200"/>
            <a:ext cx="261849" cy="528638"/>
          </a:xfrm>
          <a:prstGeom prst="downArrow">
            <a:avLst/>
          </a:prstGeom>
          <a:solidFill>
            <a:srgbClr val="FCBA16"/>
          </a:solidFill>
          <a:ln>
            <a:solidFill>
              <a:srgbClr val="FCBA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49542BD-23D5-BA48-B9C7-4E72CA612D5B}"/>
              </a:ext>
            </a:extLst>
          </p:cNvPr>
          <p:cNvSpPr txBox="1"/>
          <p:nvPr/>
        </p:nvSpPr>
        <p:spPr>
          <a:xfrm>
            <a:off x="9126144" y="957537"/>
            <a:ext cx="2243137" cy="646331"/>
          </a:xfrm>
          <a:prstGeom prst="rect">
            <a:avLst/>
          </a:prstGeom>
          <a:noFill/>
        </p:spPr>
        <p:txBody>
          <a:bodyPr wrap="square" rtlCol="0">
            <a:spAutoFit/>
          </a:bodyPr>
          <a:lstStyle/>
          <a:p>
            <a:pPr algn="ctr"/>
            <a:r>
              <a:rPr lang="en-US" dirty="0">
                <a:latin typeface="Cocogoose" panose="02000000000000000000" pitchFamily="2" charset="0"/>
              </a:rPr>
              <a:t>City/</a:t>
            </a:r>
          </a:p>
          <a:p>
            <a:pPr algn="ctr"/>
            <a:r>
              <a:rPr lang="en-US" dirty="0">
                <a:latin typeface="Cocogoose" panose="02000000000000000000" pitchFamily="2" charset="0"/>
              </a:rPr>
              <a:t>Town</a:t>
            </a:r>
          </a:p>
        </p:txBody>
      </p:sp>
      <p:sp>
        <p:nvSpPr>
          <p:cNvPr id="16" name="Down Arrow 15">
            <a:extLst>
              <a:ext uri="{FF2B5EF4-FFF2-40B4-BE49-F238E27FC236}">
                <a16:creationId xmlns:a16="http://schemas.microsoft.com/office/drawing/2014/main" id="{1558A4A7-4F6A-D644-8738-DBA2A06F0BD2}"/>
              </a:ext>
            </a:extLst>
          </p:cNvPr>
          <p:cNvSpPr/>
          <p:nvPr/>
        </p:nvSpPr>
        <p:spPr>
          <a:xfrm>
            <a:off x="11311906" y="1647004"/>
            <a:ext cx="261849" cy="528638"/>
          </a:xfrm>
          <a:prstGeom prst="downArrow">
            <a:avLst/>
          </a:prstGeom>
          <a:solidFill>
            <a:srgbClr val="FCBA16"/>
          </a:solidFill>
          <a:ln>
            <a:solidFill>
              <a:srgbClr val="FCBA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650BB14-A103-AF4E-B3E3-4E4261067968}"/>
              </a:ext>
            </a:extLst>
          </p:cNvPr>
          <p:cNvSpPr txBox="1"/>
          <p:nvPr/>
        </p:nvSpPr>
        <p:spPr>
          <a:xfrm>
            <a:off x="10297719" y="1262485"/>
            <a:ext cx="2243137" cy="369332"/>
          </a:xfrm>
          <a:prstGeom prst="rect">
            <a:avLst/>
          </a:prstGeom>
          <a:noFill/>
        </p:spPr>
        <p:txBody>
          <a:bodyPr wrap="square" rtlCol="0">
            <a:spAutoFit/>
          </a:bodyPr>
          <a:lstStyle/>
          <a:p>
            <a:pPr algn="ctr"/>
            <a:r>
              <a:rPr lang="en-US" dirty="0">
                <a:latin typeface="Cocogoose" panose="02000000000000000000" pitchFamily="2" charset="0"/>
              </a:rPr>
              <a:t>Date</a:t>
            </a:r>
          </a:p>
        </p:txBody>
      </p:sp>
      <p:sp>
        <p:nvSpPr>
          <p:cNvPr id="18" name="TextBox 17">
            <a:extLst>
              <a:ext uri="{FF2B5EF4-FFF2-40B4-BE49-F238E27FC236}">
                <a16:creationId xmlns:a16="http://schemas.microsoft.com/office/drawing/2014/main" id="{EB89CF2B-4790-C644-815D-969FFEA34E93}"/>
              </a:ext>
            </a:extLst>
          </p:cNvPr>
          <p:cNvSpPr txBox="1"/>
          <p:nvPr/>
        </p:nvSpPr>
        <p:spPr>
          <a:xfrm>
            <a:off x="1417336" y="5595515"/>
            <a:ext cx="9084857" cy="523220"/>
          </a:xfrm>
          <a:prstGeom prst="rect">
            <a:avLst/>
          </a:prstGeom>
          <a:noFill/>
        </p:spPr>
        <p:txBody>
          <a:bodyPr wrap="square" rtlCol="0">
            <a:spAutoFit/>
          </a:bodyPr>
          <a:lstStyle/>
          <a:p>
            <a:r>
              <a:rPr lang="en-US" sz="2800" dirty="0">
                <a:solidFill>
                  <a:srgbClr val="FF0000"/>
                </a:solidFill>
                <a:latin typeface="Cocogoose" panose="02000000000000000000" pitchFamily="2" charset="0"/>
              </a:rPr>
              <a:t>What is wrong with the text circled in red?</a:t>
            </a:r>
          </a:p>
        </p:txBody>
      </p:sp>
      <p:sp>
        <p:nvSpPr>
          <p:cNvPr id="19" name="TextBox 18">
            <a:extLst>
              <a:ext uri="{FF2B5EF4-FFF2-40B4-BE49-F238E27FC236}">
                <a16:creationId xmlns:a16="http://schemas.microsoft.com/office/drawing/2014/main" id="{1FD3FB70-30AF-EC4C-864B-C61B7BC85F3A}"/>
              </a:ext>
            </a:extLst>
          </p:cNvPr>
          <p:cNvSpPr txBox="1"/>
          <p:nvPr/>
        </p:nvSpPr>
        <p:spPr>
          <a:xfrm>
            <a:off x="6898001" y="3163159"/>
            <a:ext cx="2172418" cy="338554"/>
          </a:xfrm>
          <a:prstGeom prst="rect">
            <a:avLst/>
          </a:prstGeom>
          <a:noFill/>
        </p:spPr>
        <p:txBody>
          <a:bodyPr wrap="square" rtlCol="0">
            <a:spAutoFit/>
          </a:bodyPr>
          <a:lstStyle/>
          <a:p>
            <a:r>
              <a:rPr lang="en-US" sz="1600" dirty="0">
                <a:solidFill>
                  <a:schemeClr val="bg1"/>
                </a:solidFill>
                <a:highlight>
                  <a:srgbClr val="FF0000"/>
                </a:highlight>
                <a:latin typeface="Roboto" panose="02000000000000000000" pitchFamily="2" charset="0"/>
                <a:ea typeface="Roboto" panose="02000000000000000000" pitchFamily="2" charset="0"/>
              </a:rPr>
              <a:t>No street number</a:t>
            </a:r>
          </a:p>
        </p:txBody>
      </p:sp>
      <p:sp>
        <p:nvSpPr>
          <p:cNvPr id="20" name="TextBox 19">
            <a:extLst>
              <a:ext uri="{FF2B5EF4-FFF2-40B4-BE49-F238E27FC236}">
                <a16:creationId xmlns:a16="http://schemas.microsoft.com/office/drawing/2014/main" id="{5C85047D-80DF-9742-8CCE-F75433D6415A}"/>
              </a:ext>
            </a:extLst>
          </p:cNvPr>
          <p:cNvSpPr txBox="1"/>
          <p:nvPr/>
        </p:nvSpPr>
        <p:spPr>
          <a:xfrm>
            <a:off x="6839325" y="3445460"/>
            <a:ext cx="2172418" cy="338554"/>
          </a:xfrm>
          <a:prstGeom prst="rect">
            <a:avLst/>
          </a:prstGeom>
          <a:noFill/>
        </p:spPr>
        <p:txBody>
          <a:bodyPr wrap="square" rtlCol="0">
            <a:spAutoFit/>
          </a:bodyPr>
          <a:lstStyle/>
          <a:p>
            <a:r>
              <a:rPr lang="en-US" sz="1600" dirty="0">
                <a:solidFill>
                  <a:schemeClr val="bg1"/>
                </a:solidFill>
                <a:highlight>
                  <a:srgbClr val="FF0000"/>
                </a:highlight>
                <a:latin typeface="Roboto" panose="02000000000000000000" pitchFamily="2" charset="0"/>
                <a:ea typeface="Roboto" panose="02000000000000000000" pitchFamily="2" charset="0"/>
              </a:rPr>
              <a:t>PO Box not allowed</a:t>
            </a:r>
          </a:p>
        </p:txBody>
      </p:sp>
      <p:sp>
        <p:nvSpPr>
          <p:cNvPr id="21" name="TextBox 20">
            <a:extLst>
              <a:ext uri="{FF2B5EF4-FFF2-40B4-BE49-F238E27FC236}">
                <a16:creationId xmlns:a16="http://schemas.microsoft.com/office/drawing/2014/main" id="{22DE0B68-5F02-6C48-8FD4-2C80FA6556FA}"/>
              </a:ext>
            </a:extLst>
          </p:cNvPr>
          <p:cNvSpPr txBox="1"/>
          <p:nvPr/>
        </p:nvSpPr>
        <p:spPr>
          <a:xfrm>
            <a:off x="5959764" y="3940339"/>
            <a:ext cx="2172418" cy="338554"/>
          </a:xfrm>
          <a:prstGeom prst="rect">
            <a:avLst/>
          </a:prstGeom>
          <a:noFill/>
        </p:spPr>
        <p:txBody>
          <a:bodyPr wrap="square" rtlCol="0">
            <a:spAutoFit/>
          </a:bodyPr>
          <a:lstStyle/>
          <a:p>
            <a:r>
              <a:rPr lang="en-US" sz="1600" dirty="0">
                <a:solidFill>
                  <a:schemeClr val="bg1"/>
                </a:solidFill>
                <a:highlight>
                  <a:srgbClr val="FF0000"/>
                </a:highlight>
                <a:latin typeface="Roboto" panose="02000000000000000000" pitchFamily="2" charset="0"/>
                <a:ea typeface="Roboto" panose="02000000000000000000" pitchFamily="2" charset="0"/>
              </a:rPr>
              <a:t>Must fill out</a:t>
            </a:r>
          </a:p>
        </p:txBody>
      </p:sp>
      <p:sp>
        <p:nvSpPr>
          <p:cNvPr id="22" name="TextBox 21">
            <a:extLst>
              <a:ext uri="{FF2B5EF4-FFF2-40B4-BE49-F238E27FC236}">
                <a16:creationId xmlns:a16="http://schemas.microsoft.com/office/drawing/2014/main" id="{F5E22CBE-10E8-EB4C-8081-D2986611A90E}"/>
              </a:ext>
            </a:extLst>
          </p:cNvPr>
          <p:cNvSpPr txBox="1"/>
          <p:nvPr/>
        </p:nvSpPr>
        <p:spPr>
          <a:xfrm>
            <a:off x="9246869" y="4900875"/>
            <a:ext cx="2172418" cy="338554"/>
          </a:xfrm>
          <a:prstGeom prst="rect">
            <a:avLst/>
          </a:prstGeom>
          <a:noFill/>
        </p:spPr>
        <p:txBody>
          <a:bodyPr wrap="square" rtlCol="0">
            <a:spAutoFit/>
          </a:bodyPr>
          <a:lstStyle/>
          <a:p>
            <a:r>
              <a:rPr lang="en-US" sz="1600" dirty="0">
                <a:solidFill>
                  <a:schemeClr val="bg1"/>
                </a:solidFill>
                <a:highlight>
                  <a:srgbClr val="FF0000"/>
                </a:highlight>
                <a:latin typeface="Roboto" panose="02000000000000000000" pitchFamily="2" charset="0"/>
                <a:ea typeface="Roboto" panose="02000000000000000000" pitchFamily="2" charset="0"/>
              </a:rPr>
              <a:t>Must be in Arizona</a:t>
            </a:r>
          </a:p>
        </p:txBody>
      </p:sp>
      <p:sp>
        <p:nvSpPr>
          <p:cNvPr id="23" name="TextBox 22">
            <a:extLst>
              <a:ext uri="{FF2B5EF4-FFF2-40B4-BE49-F238E27FC236}">
                <a16:creationId xmlns:a16="http://schemas.microsoft.com/office/drawing/2014/main" id="{42DE8164-F0A0-0549-9B9A-DA246E38CBD8}"/>
              </a:ext>
            </a:extLst>
          </p:cNvPr>
          <p:cNvSpPr txBox="1"/>
          <p:nvPr/>
        </p:nvSpPr>
        <p:spPr>
          <a:xfrm>
            <a:off x="169544" y="5157866"/>
            <a:ext cx="2172418" cy="338554"/>
          </a:xfrm>
          <a:prstGeom prst="rect">
            <a:avLst/>
          </a:prstGeom>
          <a:noFill/>
        </p:spPr>
        <p:txBody>
          <a:bodyPr wrap="square" rtlCol="0">
            <a:spAutoFit/>
          </a:bodyPr>
          <a:lstStyle/>
          <a:p>
            <a:r>
              <a:rPr lang="en-US" sz="1600" dirty="0">
                <a:solidFill>
                  <a:schemeClr val="bg1"/>
                </a:solidFill>
                <a:highlight>
                  <a:srgbClr val="FF0000"/>
                </a:highlight>
                <a:latin typeface="Roboto" panose="02000000000000000000" pitchFamily="2" charset="0"/>
                <a:ea typeface="Roboto" panose="02000000000000000000" pitchFamily="2" charset="0"/>
              </a:rPr>
              <a:t>No marks allowed</a:t>
            </a:r>
          </a:p>
        </p:txBody>
      </p:sp>
      <p:sp>
        <p:nvSpPr>
          <p:cNvPr id="24" name="TextBox 23">
            <a:extLst>
              <a:ext uri="{FF2B5EF4-FFF2-40B4-BE49-F238E27FC236}">
                <a16:creationId xmlns:a16="http://schemas.microsoft.com/office/drawing/2014/main" id="{D9A122D3-6421-0F43-B857-1EC426124EF9}"/>
              </a:ext>
            </a:extLst>
          </p:cNvPr>
          <p:cNvSpPr txBox="1"/>
          <p:nvPr/>
        </p:nvSpPr>
        <p:spPr>
          <a:xfrm>
            <a:off x="9715671" y="3132768"/>
            <a:ext cx="2172418" cy="584775"/>
          </a:xfrm>
          <a:prstGeom prst="rect">
            <a:avLst/>
          </a:prstGeom>
          <a:noFill/>
        </p:spPr>
        <p:txBody>
          <a:bodyPr wrap="square" rtlCol="0">
            <a:spAutoFit/>
          </a:bodyPr>
          <a:lstStyle/>
          <a:p>
            <a:r>
              <a:rPr lang="en-US" sz="1600" dirty="0">
                <a:solidFill>
                  <a:schemeClr val="bg1"/>
                </a:solidFill>
                <a:highlight>
                  <a:srgbClr val="FF0000"/>
                </a:highlight>
                <a:latin typeface="Roboto" panose="02000000000000000000" pitchFamily="2" charset="0"/>
                <a:ea typeface="Roboto" panose="02000000000000000000" pitchFamily="2" charset="0"/>
              </a:rPr>
              <a:t>Must be the </a:t>
            </a:r>
          </a:p>
          <a:p>
            <a:r>
              <a:rPr lang="en-US" sz="1600" dirty="0">
                <a:solidFill>
                  <a:schemeClr val="bg1"/>
                </a:solidFill>
                <a:highlight>
                  <a:srgbClr val="FF0000"/>
                </a:highlight>
                <a:latin typeface="Roboto" panose="02000000000000000000" pitchFamily="2" charset="0"/>
                <a:ea typeface="Roboto" panose="02000000000000000000" pitchFamily="2" charset="0"/>
              </a:rPr>
              <a:t>same County</a:t>
            </a:r>
          </a:p>
        </p:txBody>
      </p:sp>
    </p:spTree>
    <p:extLst>
      <p:ext uri="{BB962C8B-B14F-4D97-AF65-F5344CB8AC3E}">
        <p14:creationId xmlns:p14="http://schemas.microsoft.com/office/powerpoint/2010/main" val="369514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37"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900" decel="100000" fill="hold"/>
                                        <p:tgtEl>
                                          <p:spTgt spid="6"/>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3" presetID="37"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900" decel="100000" fill="hold"/>
                                        <p:tgtEl>
                                          <p:spTgt spid="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900" decel="100000" fill="hold"/>
                                        <p:tgtEl>
                                          <p:spTgt spid="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7" presetID="37"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900" decel="100000" fill="hold"/>
                                        <p:tgtEl>
                                          <p:spTgt spid="9"/>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900" decel="100000" fill="hold"/>
                                        <p:tgtEl>
                                          <p:spTgt spid="1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900" decel="100000" fill="hold"/>
                                        <p:tgtEl>
                                          <p:spTgt spid="11"/>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900" decel="100000" fill="hold"/>
                                        <p:tgtEl>
                                          <p:spTgt spid="12"/>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55" presetID="37"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anim calcmode="lin" valueType="num">
                                      <p:cBhvr>
                                        <p:cTn id="58" dur="1000" fill="hold"/>
                                        <p:tgtEl>
                                          <p:spTgt spid="13"/>
                                        </p:tgtEl>
                                        <p:attrNameLst>
                                          <p:attrName>ppt_x</p:attrName>
                                        </p:attrNameLst>
                                      </p:cBhvr>
                                      <p:tavLst>
                                        <p:tav tm="0">
                                          <p:val>
                                            <p:strVal val="#ppt_x"/>
                                          </p:val>
                                        </p:tav>
                                        <p:tav tm="100000">
                                          <p:val>
                                            <p:strVal val="#ppt_x"/>
                                          </p:val>
                                        </p:tav>
                                      </p:tavLst>
                                    </p:anim>
                                    <p:anim calcmode="lin" valueType="num">
                                      <p:cBhvr>
                                        <p:cTn id="59" dur="900" decel="100000" fill="hold"/>
                                        <p:tgtEl>
                                          <p:spTgt spid="13"/>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37" presetClass="entr" presetSubtype="0" fill="hold" grpId="1"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1000"/>
                                        <p:tgtEl>
                                          <p:spTgt spid="15"/>
                                        </p:tgtEl>
                                      </p:cBhvr>
                                    </p:animEffect>
                                    <p:anim calcmode="lin" valueType="num">
                                      <p:cBhvr>
                                        <p:cTn id="66" dur="1000" fill="hold"/>
                                        <p:tgtEl>
                                          <p:spTgt spid="15"/>
                                        </p:tgtEl>
                                        <p:attrNameLst>
                                          <p:attrName>ppt_x</p:attrName>
                                        </p:attrNameLst>
                                      </p:cBhvr>
                                      <p:tavLst>
                                        <p:tav tm="0">
                                          <p:val>
                                            <p:strVal val="#ppt_x"/>
                                          </p:val>
                                        </p:tav>
                                        <p:tav tm="100000">
                                          <p:val>
                                            <p:strVal val="#ppt_x"/>
                                          </p:val>
                                        </p:tav>
                                      </p:tavLst>
                                    </p:anim>
                                    <p:anim calcmode="lin" valueType="num">
                                      <p:cBhvr>
                                        <p:cTn id="67" dur="900" decel="100000" fill="hold"/>
                                        <p:tgtEl>
                                          <p:spTgt spid="15"/>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69" presetID="37" presetClass="entr" presetSubtype="0" fill="hold" grpId="1"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1000"/>
                                        <p:tgtEl>
                                          <p:spTgt spid="14"/>
                                        </p:tgtEl>
                                      </p:cBhvr>
                                    </p:animEffect>
                                    <p:anim calcmode="lin" valueType="num">
                                      <p:cBhvr>
                                        <p:cTn id="72" dur="1000" fill="hold"/>
                                        <p:tgtEl>
                                          <p:spTgt spid="14"/>
                                        </p:tgtEl>
                                        <p:attrNameLst>
                                          <p:attrName>ppt_x</p:attrName>
                                        </p:attrNameLst>
                                      </p:cBhvr>
                                      <p:tavLst>
                                        <p:tav tm="0">
                                          <p:val>
                                            <p:strVal val="#ppt_x"/>
                                          </p:val>
                                        </p:tav>
                                        <p:tav tm="100000">
                                          <p:val>
                                            <p:strVal val="#ppt_x"/>
                                          </p:val>
                                        </p:tav>
                                      </p:tavLst>
                                    </p:anim>
                                    <p:anim calcmode="lin" valueType="num">
                                      <p:cBhvr>
                                        <p:cTn id="73" dur="900" decel="100000" fill="hold"/>
                                        <p:tgtEl>
                                          <p:spTgt spid="14"/>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7" presetClass="entr" presetSubtype="0"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1000"/>
                                        <p:tgtEl>
                                          <p:spTgt spid="16"/>
                                        </p:tgtEl>
                                      </p:cBhvr>
                                    </p:animEffect>
                                    <p:anim calcmode="lin" valueType="num">
                                      <p:cBhvr>
                                        <p:cTn id="80" dur="1000" fill="hold"/>
                                        <p:tgtEl>
                                          <p:spTgt spid="16"/>
                                        </p:tgtEl>
                                        <p:attrNameLst>
                                          <p:attrName>ppt_x</p:attrName>
                                        </p:attrNameLst>
                                      </p:cBhvr>
                                      <p:tavLst>
                                        <p:tav tm="0">
                                          <p:val>
                                            <p:strVal val="#ppt_x"/>
                                          </p:val>
                                        </p:tav>
                                        <p:tav tm="100000">
                                          <p:val>
                                            <p:strVal val="#ppt_x"/>
                                          </p:val>
                                        </p:tav>
                                      </p:tavLst>
                                    </p:anim>
                                    <p:anim calcmode="lin" valueType="num">
                                      <p:cBhvr>
                                        <p:cTn id="81" dur="900" decel="100000" fill="hold"/>
                                        <p:tgtEl>
                                          <p:spTgt spid="16"/>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83" presetID="37" presetClass="entr" presetSubtype="0" fill="hold" grpId="0" nodeType="with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fade">
                                      <p:cBhvr>
                                        <p:cTn id="85" dur="1000"/>
                                        <p:tgtEl>
                                          <p:spTgt spid="17"/>
                                        </p:tgtEl>
                                      </p:cBhvr>
                                    </p:animEffect>
                                    <p:anim calcmode="lin" valueType="num">
                                      <p:cBhvr>
                                        <p:cTn id="86" dur="1000" fill="hold"/>
                                        <p:tgtEl>
                                          <p:spTgt spid="17"/>
                                        </p:tgtEl>
                                        <p:attrNameLst>
                                          <p:attrName>ppt_x</p:attrName>
                                        </p:attrNameLst>
                                      </p:cBhvr>
                                      <p:tavLst>
                                        <p:tav tm="0">
                                          <p:val>
                                            <p:strVal val="#ppt_x"/>
                                          </p:val>
                                        </p:tav>
                                        <p:tav tm="100000">
                                          <p:val>
                                            <p:strVal val="#ppt_x"/>
                                          </p:val>
                                        </p:tav>
                                      </p:tavLst>
                                    </p:anim>
                                    <p:anim calcmode="lin" valueType="num">
                                      <p:cBhvr>
                                        <p:cTn id="87" dur="900" decel="100000" fill="hold"/>
                                        <p:tgtEl>
                                          <p:spTgt spid="17"/>
                                        </p:tgtEl>
                                        <p:attrNameLst>
                                          <p:attrName>ppt_y</p:attrName>
                                        </p:attrNameLst>
                                      </p:cBhvr>
                                      <p:tavLst>
                                        <p:tav tm="0">
                                          <p:val>
                                            <p:strVal val="#ppt_y+1"/>
                                          </p:val>
                                        </p:tav>
                                        <p:tav tm="100000">
                                          <p:val>
                                            <p:strVal val="#ppt_y-.03"/>
                                          </p:val>
                                        </p:tav>
                                      </p:tavLst>
                                    </p:anim>
                                    <p:anim calcmode="lin" valueType="num">
                                      <p:cBhvr>
                                        <p:cTn id="88"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18"/>
                                        </p:tgtEl>
                                        <p:attrNameLst>
                                          <p:attrName>style.visibility</p:attrName>
                                        </p:attrNameLst>
                                      </p:cBhvr>
                                      <p:to>
                                        <p:strVal val="visible"/>
                                      </p:to>
                                    </p:set>
                                    <p:animEffect transition="in" filter="wipe(down)">
                                      <p:cBhvr>
                                        <p:cTn id="93" dur="500"/>
                                        <p:tgtEl>
                                          <p:spTgt spid="18"/>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19"/>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20"/>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21"/>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22"/>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23"/>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5" grpId="0" animBg="1"/>
      <p:bldP spid="6" grpId="0"/>
      <p:bldP spid="8" grpId="0" animBg="1"/>
      <p:bldP spid="9" grpId="0"/>
      <p:bldP spid="10" grpId="0" animBg="1"/>
      <p:bldP spid="11" grpId="0"/>
      <p:bldP spid="12" grpId="0" animBg="1"/>
      <p:bldP spid="13" grpId="0"/>
      <p:bldP spid="14" grpId="1" animBg="1"/>
      <p:bldP spid="15" grpId="1"/>
      <p:bldP spid="16" grpId="0" animBg="1"/>
      <p:bldP spid="17" grpId="0"/>
      <p:bldP spid="18" grpId="0"/>
      <p:bldP spid="19" grpId="0"/>
      <p:bldP spid="20" grpId="0"/>
      <p:bldP spid="21" grpId="0"/>
      <p:bldP spid="22" grpId="0"/>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C239E1-0674-AF44-B94A-B6CEBE03990F}"/>
              </a:ext>
            </a:extLst>
          </p:cNvPr>
          <p:cNvSpPr/>
          <p:nvPr/>
        </p:nvSpPr>
        <p:spPr>
          <a:xfrm>
            <a:off x="0" y="0"/>
            <a:ext cx="12192001" cy="6858000"/>
          </a:xfrm>
          <a:prstGeom prst="rect">
            <a:avLst/>
          </a:prstGeom>
          <a:solidFill>
            <a:srgbClr val="FCB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97C72A0-7A32-C141-AC76-42D84E45625B}"/>
              </a:ext>
            </a:extLst>
          </p:cNvPr>
          <p:cNvSpPr txBox="1"/>
          <p:nvPr/>
        </p:nvSpPr>
        <p:spPr>
          <a:xfrm>
            <a:off x="968679" y="1028781"/>
            <a:ext cx="10664520" cy="1754326"/>
          </a:xfrm>
          <a:prstGeom prst="rect">
            <a:avLst/>
          </a:prstGeom>
          <a:noFill/>
        </p:spPr>
        <p:txBody>
          <a:bodyPr wrap="square" rtlCol="0">
            <a:spAutoFit/>
          </a:bodyPr>
          <a:lstStyle/>
          <a:p>
            <a:pPr algn="r"/>
            <a:r>
              <a:rPr lang="en-US" sz="5400" dirty="0">
                <a:latin typeface="Cocogoose" panose="02000000000000000000" pitchFamily="2" charset="0"/>
              </a:rPr>
              <a:t>So they signed. </a:t>
            </a:r>
          </a:p>
          <a:p>
            <a:pPr algn="r"/>
            <a:r>
              <a:rPr lang="en-US" sz="5400" dirty="0">
                <a:latin typeface="Cocogoose" panose="02000000000000000000" pitchFamily="2" charset="0"/>
              </a:rPr>
              <a:t>Great job!</a:t>
            </a:r>
          </a:p>
        </p:txBody>
      </p:sp>
      <p:sp>
        <p:nvSpPr>
          <p:cNvPr id="8" name="TextBox 7">
            <a:extLst>
              <a:ext uri="{FF2B5EF4-FFF2-40B4-BE49-F238E27FC236}">
                <a16:creationId xmlns:a16="http://schemas.microsoft.com/office/drawing/2014/main" id="{67460C9F-123B-F246-AA2D-020C6260C37D}"/>
              </a:ext>
            </a:extLst>
          </p:cNvPr>
          <p:cNvSpPr txBox="1"/>
          <p:nvPr/>
        </p:nvSpPr>
        <p:spPr>
          <a:xfrm>
            <a:off x="5897460" y="2932419"/>
            <a:ext cx="5721180" cy="3046988"/>
          </a:xfrm>
          <a:prstGeom prst="rect">
            <a:avLst/>
          </a:prstGeom>
          <a:noFill/>
        </p:spPr>
        <p:txBody>
          <a:bodyPr wrap="square" rtlCol="0">
            <a:spAutoFit/>
          </a:bodyPr>
          <a:lstStyle/>
          <a:p>
            <a:pPr algn="r"/>
            <a:r>
              <a:rPr lang="en-US" sz="4800" dirty="0">
                <a:latin typeface="Roboto" panose="02000000000000000000" pitchFamily="2" charset="0"/>
                <a:ea typeface="Roboto" panose="02000000000000000000" pitchFamily="2" charset="0"/>
              </a:rPr>
              <a:t>Now you got a bunch of signatures. </a:t>
            </a:r>
          </a:p>
          <a:p>
            <a:pPr algn="r"/>
            <a:r>
              <a:rPr lang="en-US" sz="4800" dirty="0">
                <a:latin typeface="Roboto" panose="02000000000000000000" pitchFamily="2" charset="0"/>
                <a:ea typeface="Roboto" panose="02000000000000000000" pitchFamily="2" charset="0"/>
              </a:rPr>
              <a:t>What’s next?</a:t>
            </a:r>
          </a:p>
        </p:txBody>
      </p:sp>
      <p:pic>
        <p:nvPicPr>
          <p:cNvPr id="9" name="Picture 8" descr="A picture containing person, person, indoor&#10;&#10;Description automatically generated">
            <a:extLst>
              <a:ext uri="{FF2B5EF4-FFF2-40B4-BE49-F238E27FC236}">
                <a16:creationId xmlns:a16="http://schemas.microsoft.com/office/drawing/2014/main" id="{6F594333-2333-1341-9595-076DEBD3028D}"/>
              </a:ext>
            </a:extLst>
          </p:cNvPr>
          <p:cNvPicPr>
            <a:picLocks noChangeAspect="1"/>
          </p:cNvPicPr>
          <p:nvPr/>
        </p:nvPicPr>
        <p:blipFill rotWithShape="1">
          <a:blip r:embed="rId2"/>
          <a:srcRect l="13251" r="10700"/>
          <a:stretch/>
        </p:blipFill>
        <p:spPr>
          <a:xfrm>
            <a:off x="968679" y="2234355"/>
            <a:ext cx="4999037" cy="3681078"/>
          </a:xfrm>
          <a:prstGeom prst="rect">
            <a:avLst/>
          </a:prstGeom>
        </p:spPr>
      </p:pic>
    </p:spTree>
    <p:extLst>
      <p:ext uri="{BB962C8B-B14F-4D97-AF65-F5344CB8AC3E}">
        <p14:creationId xmlns:p14="http://schemas.microsoft.com/office/powerpoint/2010/main" val="4023351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C239E1-0674-AF44-B94A-B6CEBE03990F}"/>
              </a:ext>
            </a:extLst>
          </p:cNvPr>
          <p:cNvSpPr/>
          <p:nvPr/>
        </p:nvSpPr>
        <p:spPr>
          <a:xfrm>
            <a:off x="0" y="0"/>
            <a:ext cx="12192001" cy="6858000"/>
          </a:xfrm>
          <a:prstGeom prst="rect">
            <a:avLst/>
          </a:prstGeom>
          <a:solidFill>
            <a:srgbClr val="EFE2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text, bottlecap, gear&#10;&#10;Description automatically generated">
            <a:extLst>
              <a:ext uri="{FF2B5EF4-FFF2-40B4-BE49-F238E27FC236}">
                <a16:creationId xmlns:a16="http://schemas.microsoft.com/office/drawing/2014/main" id="{A12206A1-7E0D-8B45-AAA9-D67C5B12430D}"/>
              </a:ext>
            </a:extLst>
          </p:cNvPr>
          <p:cNvPicPr>
            <a:picLocks noChangeAspect="1"/>
          </p:cNvPicPr>
          <p:nvPr/>
        </p:nvPicPr>
        <p:blipFill>
          <a:blip r:embed="rId2"/>
          <a:stretch>
            <a:fillRect/>
          </a:stretch>
        </p:blipFill>
        <p:spPr>
          <a:xfrm>
            <a:off x="0" y="457376"/>
            <a:ext cx="7069719" cy="6274375"/>
          </a:xfrm>
          <a:prstGeom prst="rect">
            <a:avLst/>
          </a:prstGeom>
        </p:spPr>
      </p:pic>
      <p:sp>
        <p:nvSpPr>
          <p:cNvPr id="7" name="TextBox 6">
            <a:extLst>
              <a:ext uri="{FF2B5EF4-FFF2-40B4-BE49-F238E27FC236}">
                <a16:creationId xmlns:a16="http://schemas.microsoft.com/office/drawing/2014/main" id="{397C72A0-7A32-C141-AC76-42D84E45625B}"/>
              </a:ext>
            </a:extLst>
          </p:cNvPr>
          <p:cNvSpPr txBox="1"/>
          <p:nvPr/>
        </p:nvSpPr>
        <p:spPr>
          <a:xfrm>
            <a:off x="5857874" y="1351508"/>
            <a:ext cx="5275261" cy="4154984"/>
          </a:xfrm>
          <a:prstGeom prst="rect">
            <a:avLst/>
          </a:prstGeom>
          <a:noFill/>
        </p:spPr>
        <p:txBody>
          <a:bodyPr wrap="square" rtlCol="0">
            <a:spAutoFit/>
          </a:bodyPr>
          <a:lstStyle/>
          <a:p>
            <a:pPr algn="r"/>
            <a:r>
              <a:rPr lang="en-US" sz="6600" dirty="0">
                <a:solidFill>
                  <a:srgbClr val="1C2957"/>
                </a:solidFill>
                <a:latin typeface="Cocogoose" panose="02000000000000000000" pitchFamily="2" charset="0"/>
              </a:rPr>
              <a:t>Take your sheets </a:t>
            </a:r>
          </a:p>
          <a:p>
            <a:pPr algn="r"/>
            <a:r>
              <a:rPr lang="en-US" sz="6600" dirty="0">
                <a:solidFill>
                  <a:srgbClr val="1C2957"/>
                </a:solidFill>
                <a:latin typeface="Cocogoose" panose="02000000000000000000" pitchFamily="2" charset="0"/>
              </a:rPr>
              <a:t>to the notary!</a:t>
            </a:r>
          </a:p>
        </p:txBody>
      </p:sp>
    </p:spTree>
    <p:extLst>
      <p:ext uri="{BB962C8B-B14F-4D97-AF65-F5344CB8AC3E}">
        <p14:creationId xmlns:p14="http://schemas.microsoft.com/office/powerpoint/2010/main" val="4266889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C239E1-0674-AF44-B94A-B6CEBE03990F}"/>
              </a:ext>
            </a:extLst>
          </p:cNvPr>
          <p:cNvSpPr/>
          <p:nvPr/>
        </p:nvSpPr>
        <p:spPr>
          <a:xfrm>
            <a:off x="-1" y="0"/>
            <a:ext cx="12192001" cy="6858000"/>
          </a:xfrm>
          <a:prstGeom prst="rect">
            <a:avLst/>
          </a:prstGeom>
          <a:solidFill>
            <a:srgbClr val="1C2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97C72A0-7A32-C141-AC76-42D84E45625B}"/>
              </a:ext>
            </a:extLst>
          </p:cNvPr>
          <p:cNvSpPr txBox="1"/>
          <p:nvPr/>
        </p:nvSpPr>
        <p:spPr>
          <a:xfrm>
            <a:off x="464918" y="955955"/>
            <a:ext cx="11443302" cy="923330"/>
          </a:xfrm>
          <a:prstGeom prst="rect">
            <a:avLst/>
          </a:prstGeom>
          <a:noFill/>
        </p:spPr>
        <p:txBody>
          <a:bodyPr wrap="square" rtlCol="0">
            <a:spAutoFit/>
          </a:bodyPr>
          <a:lstStyle/>
          <a:p>
            <a:r>
              <a:rPr lang="en-US" sz="5400" dirty="0">
                <a:solidFill>
                  <a:schemeClr val="bg1"/>
                </a:solidFill>
                <a:latin typeface="Cocogoose" panose="02000000000000000000" pitchFamily="2" charset="0"/>
              </a:rPr>
              <a:t>Where is the notary?</a:t>
            </a:r>
          </a:p>
        </p:txBody>
      </p:sp>
      <p:sp>
        <p:nvSpPr>
          <p:cNvPr id="4" name="TextBox 3">
            <a:extLst>
              <a:ext uri="{FF2B5EF4-FFF2-40B4-BE49-F238E27FC236}">
                <a16:creationId xmlns:a16="http://schemas.microsoft.com/office/drawing/2014/main" id="{F3F367CB-C36D-6143-ABD1-CACD57319A51}"/>
              </a:ext>
            </a:extLst>
          </p:cNvPr>
          <p:cNvSpPr txBox="1"/>
          <p:nvPr/>
        </p:nvSpPr>
        <p:spPr>
          <a:xfrm>
            <a:off x="464918" y="2244984"/>
            <a:ext cx="6555992" cy="3170099"/>
          </a:xfrm>
          <a:prstGeom prst="rect">
            <a:avLst/>
          </a:prstGeom>
          <a:noFill/>
        </p:spPr>
        <p:txBody>
          <a:bodyPr wrap="square" rtlCol="0">
            <a:spAutoFit/>
          </a:bodyPr>
          <a:lstStyle/>
          <a:p>
            <a:pPr marL="571500" indent="-571500">
              <a:buFont typeface="Arial" panose="020B0604020202020204" pitchFamily="34" charset="0"/>
              <a:buChar char="•"/>
            </a:pPr>
            <a:r>
              <a:rPr lang="en-US" sz="4000" dirty="0">
                <a:solidFill>
                  <a:schemeClr val="bg1"/>
                </a:solidFill>
                <a:latin typeface="Roboto" panose="02000000000000000000" pitchFamily="2" charset="0"/>
                <a:ea typeface="Roboto" panose="02000000000000000000" pitchFamily="2" charset="0"/>
              </a:rPr>
              <a:t>Call a HCRAZ Organizer or our office at (602) 354-8829 to find one near you</a:t>
            </a:r>
            <a:br>
              <a:rPr lang="en-US" sz="4000" dirty="0">
                <a:solidFill>
                  <a:schemeClr val="bg1"/>
                </a:solidFill>
                <a:latin typeface="Roboto" panose="02000000000000000000" pitchFamily="2" charset="0"/>
                <a:ea typeface="Roboto" panose="02000000000000000000" pitchFamily="2" charset="0"/>
              </a:rPr>
            </a:br>
            <a:endParaRPr lang="en-US" sz="4000" dirty="0">
              <a:solidFill>
                <a:schemeClr val="bg1"/>
              </a:solidFill>
              <a:latin typeface="Roboto" panose="02000000000000000000" pitchFamily="2" charset="0"/>
              <a:ea typeface="Roboto" panose="02000000000000000000" pitchFamily="2" charset="0"/>
            </a:endParaRPr>
          </a:p>
          <a:p>
            <a:pPr marL="571500" indent="-571500">
              <a:buFont typeface="Arial" panose="020B0604020202020204" pitchFamily="34" charset="0"/>
              <a:buChar char="•"/>
            </a:pPr>
            <a:r>
              <a:rPr lang="en-US" sz="4000" dirty="0">
                <a:solidFill>
                  <a:schemeClr val="bg1"/>
                </a:solidFill>
                <a:latin typeface="Roboto" panose="02000000000000000000" pitchFamily="2" charset="0"/>
                <a:ea typeface="Roboto" panose="02000000000000000000" pitchFamily="2" charset="0"/>
              </a:rPr>
              <a:t>Visit any bank</a:t>
            </a:r>
          </a:p>
        </p:txBody>
      </p:sp>
      <p:pic>
        <p:nvPicPr>
          <p:cNvPr id="5" name="Picture 4" descr="A picture containing person, person&#10;&#10;Description automatically generated">
            <a:extLst>
              <a:ext uri="{FF2B5EF4-FFF2-40B4-BE49-F238E27FC236}">
                <a16:creationId xmlns:a16="http://schemas.microsoft.com/office/drawing/2014/main" id="{50FAC444-315D-544D-BB49-B3EFEC0D07D0}"/>
              </a:ext>
            </a:extLst>
          </p:cNvPr>
          <p:cNvPicPr>
            <a:picLocks noChangeAspect="1"/>
          </p:cNvPicPr>
          <p:nvPr/>
        </p:nvPicPr>
        <p:blipFill rotWithShape="1">
          <a:blip r:embed="rId2"/>
          <a:srcRect l="13449" r="29655"/>
          <a:stretch/>
        </p:blipFill>
        <p:spPr>
          <a:xfrm>
            <a:off x="7485829" y="2429768"/>
            <a:ext cx="3957766" cy="2985315"/>
          </a:xfrm>
          <a:prstGeom prst="rect">
            <a:avLst/>
          </a:prstGeom>
        </p:spPr>
      </p:pic>
    </p:spTree>
    <p:extLst>
      <p:ext uri="{BB962C8B-B14F-4D97-AF65-F5344CB8AC3E}">
        <p14:creationId xmlns:p14="http://schemas.microsoft.com/office/powerpoint/2010/main" val="2979210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1E9DC381-844A-7649-8246-B5635468A386}"/>
              </a:ext>
            </a:extLst>
          </p:cNvPr>
          <p:cNvPicPr>
            <a:picLocks noChangeAspect="1"/>
          </p:cNvPicPr>
          <p:nvPr/>
        </p:nvPicPr>
        <p:blipFill rotWithShape="1">
          <a:blip r:embed="rId2"/>
          <a:srcRect l="388"/>
          <a:stretch/>
        </p:blipFill>
        <p:spPr>
          <a:xfrm>
            <a:off x="771524" y="1066335"/>
            <a:ext cx="10862733" cy="5125378"/>
          </a:xfrm>
          <a:prstGeom prst="rect">
            <a:avLst/>
          </a:prstGeom>
        </p:spPr>
      </p:pic>
      <p:sp>
        <p:nvSpPr>
          <p:cNvPr id="4" name="TextBox 3">
            <a:extLst>
              <a:ext uri="{FF2B5EF4-FFF2-40B4-BE49-F238E27FC236}">
                <a16:creationId xmlns:a16="http://schemas.microsoft.com/office/drawing/2014/main" id="{72309DF1-68C5-7644-BEB0-67BA64708D21}"/>
              </a:ext>
            </a:extLst>
          </p:cNvPr>
          <p:cNvSpPr txBox="1"/>
          <p:nvPr/>
        </p:nvSpPr>
        <p:spPr>
          <a:xfrm>
            <a:off x="875768" y="435454"/>
            <a:ext cx="10758489" cy="461665"/>
          </a:xfrm>
          <a:prstGeom prst="rect">
            <a:avLst/>
          </a:prstGeom>
          <a:noFill/>
        </p:spPr>
        <p:txBody>
          <a:bodyPr wrap="square" rtlCol="0">
            <a:spAutoFit/>
          </a:bodyPr>
          <a:lstStyle/>
          <a:p>
            <a:r>
              <a:rPr lang="en-US" sz="2400" dirty="0">
                <a:solidFill>
                  <a:srgbClr val="00B050"/>
                </a:solidFill>
                <a:latin typeface="Cocogoose" panose="02000000000000000000" pitchFamily="2" charset="0"/>
              </a:rPr>
              <a:t>GREEN BOXES: </a:t>
            </a:r>
            <a:r>
              <a:rPr lang="en-US" sz="2400" dirty="0">
                <a:latin typeface="Cocogoose" panose="02000000000000000000" pitchFamily="2" charset="0"/>
              </a:rPr>
              <a:t>Areas to fill out before you see the notary. </a:t>
            </a:r>
          </a:p>
        </p:txBody>
      </p:sp>
      <p:sp>
        <p:nvSpPr>
          <p:cNvPr id="5" name="Down Arrow 4">
            <a:extLst>
              <a:ext uri="{FF2B5EF4-FFF2-40B4-BE49-F238E27FC236}">
                <a16:creationId xmlns:a16="http://schemas.microsoft.com/office/drawing/2014/main" id="{06EC6E76-9785-EA4E-970B-2A9D2E5DE86C}"/>
              </a:ext>
            </a:extLst>
          </p:cNvPr>
          <p:cNvSpPr/>
          <p:nvPr/>
        </p:nvSpPr>
        <p:spPr>
          <a:xfrm rot="3060000">
            <a:off x="6000471" y="1898558"/>
            <a:ext cx="261849" cy="528638"/>
          </a:xfrm>
          <a:prstGeom prst="downArrow">
            <a:avLst/>
          </a:prstGeom>
          <a:solidFill>
            <a:srgbClr val="FCBA16"/>
          </a:solidFill>
          <a:ln>
            <a:solidFill>
              <a:srgbClr val="FCBA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0C18E54-C84C-384A-A7CD-EAD4ACAEF42E}"/>
              </a:ext>
            </a:extLst>
          </p:cNvPr>
          <p:cNvSpPr txBox="1"/>
          <p:nvPr/>
        </p:nvSpPr>
        <p:spPr>
          <a:xfrm>
            <a:off x="1387111" y="3888486"/>
            <a:ext cx="2243137" cy="369332"/>
          </a:xfrm>
          <a:prstGeom prst="rect">
            <a:avLst/>
          </a:prstGeom>
          <a:noFill/>
        </p:spPr>
        <p:txBody>
          <a:bodyPr wrap="square" rtlCol="0">
            <a:spAutoFit/>
          </a:bodyPr>
          <a:lstStyle/>
          <a:p>
            <a:pPr algn="ctr"/>
            <a:r>
              <a:rPr lang="en-US" dirty="0">
                <a:latin typeface="Cocogoose" panose="02000000000000000000" pitchFamily="2" charset="0"/>
              </a:rPr>
              <a:t>Your address</a:t>
            </a:r>
          </a:p>
        </p:txBody>
      </p:sp>
      <p:sp>
        <p:nvSpPr>
          <p:cNvPr id="7" name="Down Arrow 6">
            <a:extLst>
              <a:ext uri="{FF2B5EF4-FFF2-40B4-BE49-F238E27FC236}">
                <a16:creationId xmlns:a16="http://schemas.microsoft.com/office/drawing/2014/main" id="{01292604-3568-CE44-8C8A-13B16662F9F0}"/>
              </a:ext>
            </a:extLst>
          </p:cNvPr>
          <p:cNvSpPr/>
          <p:nvPr/>
        </p:nvSpPr>
        <p:spPr>
          <a:xfrm rot="4080000">
            <a:off x="3469525" y="2414323"/>
            <a:ext cx="261849" cy="528638"/>
          </a:xfrm>
          <a:prstGeom prst="downArrow">
            <a:avLst/>
          </a:prstGeom>
          <a:solidFill>
            <a:srgbClr val="FCBA16"/>
          </a:solidFill>
          <a:ln>
            <a:solidFill>
              <a:srgbClr val="FCBA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4800ED2-338B-B941-A77E-FD095AE648DE}"/>
              </a:ext>
            </a:extLst>
          </p:cNvPr>
          <p:cNvSpPr txBox="1"/>
          <p:nvPr/>
        </p:nvSpPr>
        <p:spPr>
          <a:xfrm>
            <a:off x="3600450" y="2415516"/>
            <a:ext cx="5472113" cy="369332"/>
          </a:xfrm>
          <a:prstGeom prst="rect">
            <a:avLst/>
          </a:prstGeom>
          <a:noFill/>
        </p:spPr>
        <p:txBody>
          <a:bodyPr wrap="square" rtlCol="0">
            <a:spAutoFit/>
          </a:bodyPr>
          <a:lstStyle/>
          <a:p>
            <a:pPr algn="ctr"/>
            <a:r>
              <a:rPr lang="en-US" dirty="0">
                <a:latin typeface="Cocogoose" panose="02000000000000000000" pitchFamily="2" charset="0"/>
              </a:rPr>
              <a:t>County where your office is located</a:t>
            </a:r>
          </a:p>
        </p:txBody>
      </p:sp>
      <p:sp>
        <p:nvSpPr>
          <p:cNvPr id="9" name="Down Arrow 8">
            <a:extLst>
              <a:ext uri="{FF2B5EF4-FFF2-40B4-BE49-F238E27FC236}">
                <a16:creationId xmlns:a16="http://schemas.microsoft.com/office/drawing/2014/main" id="{79CE3ED9-D892-1A4C-BF65-2F7A8298A3A8}"/>
              </a:ext>
            </a:extLst>
          </p:cNvPr>
          <p:cNvSpPr/>
          <p:nvPr/>
        </p:nvSpPr>
        <p:spPr>
          <a:xfrm rot="16200000">
            <a:off x="3763643" y="3808833"/>
            <a:ext cx="261849" cy="528638"/>
          </a:xfrm>
          <a:prstGeom prst="downArrow">
            <a:avLst/>
          </a:prstGeom>
          <a:solidFill>
            <a:srgbClr val="FCBA16"/>
          </a:solidFill>
          <a:ln>
            <a:solidFill>
              <a:srgbClr val="FCBA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C88978F-69B7-4943-958D-CEC1B8E8B4BB}"/>
              </a:ext>
            </a:extLst>
          </p:cNvPr>
          <p:cNvSpPr txBox="1"/>
          <p:nvPr/>
        </p:nvSpPr>
        <p:spPr>
          <a:xfrm>
            <a:off x="6248400" y="1945945"/>
            <a:ext cx="2243137" cy="369332"/>
          </a:xfrm>
          <a:prstGeom prst="rect">
            <a:avLst/>
          </a:prstGeom>
          <a:noFill/>
        </p:spPr>
        <p:txBody>
          <a:bodyPr wrap="square" rtlCol="0">
            <a:spAutoFit/>
          </a:bodyPr>
          <a:lstStyle/>
          <a:p>
            <a:pPr algn="ctr"/>
            <a:r>
              <a:rPr lang="en-US" dirty="0">
                <a:latin typeface="Cocogoose" panose="02000000000000000000" pitchFamily="2" charset="0"/>
              </a:rPr>
              <a:t>Your Name</a:t>
            </a:r>
          </a:p>
        </p:txBody>
      </p:sp>
      <p:sp>
        <p:nvSpPr>
          <p:cNvPr id="11" name="TextBox 10">
            <a:extLst>
              <a:ext uri="{FF2B5EF4-FFF2-40B4-BE49-F238E27FC236}">
                <a16:creationId xmlns:a16="http://schemas.microsoft.com/office/drawing/2014/main" id="{2CDBC6AC-7094-8644-885F-51FE81DAB002}"/>
              </a:ext>
            </a:extLst>
          </p:cNvPr>
          <p:cNvSpPr txBox="1"/>
          <p:nvPr/>
        </p:nvSpPr>
        <p:spPr>
          <a:xfrm>
            <a:off x="869155" y="433037"/>
            <a:ext cx="10758489" cy="461665"/>
          </a:xfrm>
          <a:prstGeom prst="rect">
            <a:avLst/>
          </a:prstGeom>
          <a:noFill/>
        </p:spPr>
        <p:txBody>
          <a:bodyPr wrap="square" rtlCol="0">
            <a:spAutoFit/>
          </a:bodyPr>
          <a:lstStyle/>
          <a:p>
            <a:r>
              <a:rPr lang="en-US" sz="2400" dirty="0">
                <a:solidFill>
                  <a:schemeClr val="accent2"/>
                </a:solidFill>
                <a:latin typeface="Cocogoose" panose="02000000000000000000" pitchFamily="2" charset="0"/>
              </a:rPr>
              <a:t>ORANGE BOX: </a:t>
            </a:r>
            <a:r>
              <a:rPr lang="en-US" sz="2400" dirty="0">
                <a:latin typeface="Cocogoose" panose="02000000000000000000" pitchFamily="2" charset="0"/>
              </a:rPr>
              <a:t>Areas you must sign in front of the notary.</a:t>
            </a:r>
          </a:p>
        </p:txBody>
      </p:sp>
      <p:sp>
        <p:nvSpPr>
          <p:cNvPr id="12" name="TextBox 11">
            <a:extLst>
              <a:ext uri="{FF2B5EF4-FFF2-40B4-BE49-F238E27FC236}">
                <a16:creationId xmlns:a16="http://schemas.microsoft.com/office/drawing/2014/main" id="{7E0C7D6A-A54A-6A46-9DA2-7EE4787821BE}"/>
              </a:ext>
            </a:extLst>
          </p:cNvPr>
          <p:cNvSpPr txBox="1"/>
          <p:nvPr/>
        </p:nvSpPr>
        <p:spPr>
          <a:xfrm>
            <a:off x="2772998" y="3457472"/>
            <a:ext cx="2243137" cy="369332"/>
          </a:xfrm>
          <a:prstGeom prst="rect">
            <a:avLst/>
          </a:prstGeom>
          <a:noFill/>
        </p:spPr>
        <p:txBody>
          <a:bodyPr wrap="square" rtlCol="0">
            <a:spAutoFit/>
          </a:bodyPr>
          <a:lstStyle/>
          <a:p>
            <a:pPr algn="ctr"/>
            <a:r>
              <a:rPr lang="en-US" dirty="0">
                <a:latin typeface="Cocogoose" panose="02000000000000000000" pitchFamily="2" charset="0"/>
              </a:rPr>
              <a:t>Your signature</a:t>
            </a:r>
          </a:p>
        </p:txBody>
      </p:sp>
      <p:sp>
        <p:nvSpPr>
          <p:cNvPr id="13" name="Down Arrow 12">
            <a:extLst>
              <a:ext uri="{FF2B5EF4-FFF2-40B4-BE49-F238E27FC236}">
                <a16:creationId xmlns:a16="http://schemas.microsoft.com/office/drawing/2014/main" id="{6973D228-92C3-9547-BE3E-EE5DC9FAEA8A}"/>
              </a:ext>
            </a:extLst>
          </p:cNvPr>
          <p:cNvSpPr/>
          <p:nvPr/>
        </p:nvSpPr>
        <p:spPr>
          <a:xfrm rot="16200000">
            <a:off x="5149530" y="3377819"/>
            <a:ext cx="261849" cy="528638"/>
          </a:xfrm>
          <a:prstGeom prst="downArrow">
            <a:avLst/>
          </a:prstGeom>
          <a:solidFill>
            <a:srgbClr val="FCBA16"/>
          </a:solidFill>
          <a:ln>
            <a:solidFill>
              <a:srgbClr val="FCBA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6B0556-7F17-974D-BFC7-070858319110}"/>
              </a:ext>
            </a:extLst>
          </p:cNvPr>
          <p:cNvSpPr txBox="1"/>
          <p:nvPr/>
        </p:nvSpPr>
        <p:spPr>
          <a:xfrm>
            <a:off x="875768" y="443897"/>
            <a:ext cx="10758489" cy="461665"/>
          </a:xfrm>
          <a:prstGeom prst="rect">
            <a:avLst/>
          </a:prstGeom>
          <a:noFill/>
        </p:spPr>
        <p:txBody>
          <a:bodyPr wrap="square" rtlCol="0">
            <a:spAutoFit/>
          </a:bodyPr>
          <a:lstStyle/>
          <a:p>
            <a:r>
              <a:rPr lang="en-US" sz="2400" dirty="0">
                <a:solidFill>
                  <a:srgbClr val="C00000"/>
                </a:solidFill>
                <a:latin typeface="Cocogoose" panose="02000000000000000000" pitchFamily="2" charset="0"/>
              </a:rPr>
              <a:t>RED BOXES: </a:t>
            </a:r>
            <a:r>
              <a:rPr lang="en-US" sz="2400" dirty="0">
                <a:latin typeface="Cocogoose" panose="02000000000000000000" pitchFamily="2" charset="0"/>
              </a:rPr>
              <a:t>Areas that ONLY the notary can write in.</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839D9AFD-32CA-4447-9A2B-0F3DFB179138}"/>
                  </a:ext>
                </a:extLst>
              </p14:cNvPr>
              <p14:cNvContentPartPr/>
              <p14:nvPr/>
            </p14:nvContentPartPr>
            <p14:xfrm>
              <a:off x="514912" y="4310190"/>
              <a:ext cx="7365960" cy="2247120"/>
            </p14:xfrm>
          </p:contentPart>
        </mc:Choice>
        <mc:Fallback xmlns="">
          <p:pic>
            <p:nvPicPr>
              <p:cNvPr id="19" name="Ink 18">
                <a:extLst>
                  <a:ext uri="{FF2B5EF4-FFF2-40B4-BE49-F238E27FC236}">
                    <a16:creationId xmlns:a16="http://schemas.microsoft.com/office/drawing/2014/main" id="{839D9AFD-32CA-4447-9A2B-0F3DFB179138}"/>
                  </a:ext>
                </a:extLst>
              </p:cNvPr>
              <p:cNvPicPr/>
              <p:nvPr/>
            </p:nvPicPr>
            <p:blipFill>
              <a:blip r:embed="rId4"/>
              <a:stretch>
                <a:fillRect/>
              </a:stretch>
            </p:blipFill>
            <p:spPr>
              <a:xfrm>
                <a:off x="497272" y="4292190"/>
                <a:ext cx="7401600" cy="2282760"/>
              </a:xfrm>
              <a:prstGeom prst="rect">
                <a:avLst/>
              </a:prstGeom>
            </p:spPr>
          </p:pic>
        </mc:Fallback>
      </mc:AlternateContent>
    </p:spTree>
    <p:extLst>
      <p:ext uri="{BB962C8B-B14F-4D97-AF65-F5344CB8AC3E}">
        <p14:creationId xmlns:p14="http://schemas.microsoft.com/office/powerpoint/2010/main" val="251847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grpId="2" nodeType="withEffect">
                                  <p:stCondLst>
                                    <p:cond delay="0"/>
                                  </p:stCondLst>
                                  <p:childTnLst>
                                    <p:set>
                                      <p:cBhvr>
                                        <p:cTn id="28" dur="1" fill="hold">
                                          <p:stCondLst>
                                            <p:cond delay="0"/>
                                          </p:stCondLst>
                                        </p:cTn>
                                        <p:tgtEl>
                                          <p:spTgt spid="6"/>
                                        </p:tgtEl>
                                        <p:attrNameLst>
                                          <p:attrName>style.visibility</p:attrName>
                                        </p:attrNameLst>
                                      </p:cBhvr>
                                      <p:to>
                                        <p:strVal val="hidden"/>
                                      </p:to>
                                    </p:set>
                                  </p:childTnLst>
                                </p:cTn>
                              </p:par>
                              <p:par>
                                <p:cTn id="29" presetID="1" presetClass="exit" presetSubtype="0" fill="hold" grpId="2" nodeType="withEffect">
                                  <p:stCondLst>
                                    <p:cond delay="0"/>
                                  </p:stCondLst>
                                  <p:childTnLst>
                                    <p:set>
                                      <p:cBhvr>
                                        <p:cTn id="30" dur="1" fill="hold">
                                          <p:stCondLst>
                                            <p:cond delay="0"/>
                                          </p:stCondLst>
                                        </p:cTn>
                                        <p:tgtEl>
                                          <p:spTgt spid="7"/>
                                        </p:tgtEl>
                                        <p:attrNameLst>
                                          <p:attrName>style.visibility</p:attrName>
                                        </p:attrNameLst>
                                      </p:cBhvr>
                                      <p:to>
                                        <p:strVal val="hidden"/>
                                      </p:to>
                                    </p:set>
                                  </p:childTnLst>
                                </p:cTn>
                              </p:par>
                              <p:par>
                                <p:cTn id="31" presetID="1" presetClass="exit" presetSubtype="0" fill="hold" grpId="2" nodeType="with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 presetClass="exit" presetSubtype="0" fill="hold" grpId="2" nodeType="withEffect">
                                  <p:stCondLst>
                                    <p:cond delay="0"/>
                                  </p:stCondLst>
                                  <p:childTnLst>
                                    <p:set>
                                      <p:cBhvr>
                                        <p:cTn id="34" dur="1" fill="hold">
                                          <p:stCondLst>
                                            <p:cond delay="0"/>
                                          </p:stCondLst>
                                        </p:cTn>
                                        <p:tgtEl>
                                          <p:spTgt spid="9"/>
                                        </p:tgtEl>
                                        <p:attrNameLst>
                                          <p:attrName>style.visibility</p:attrName>
                                        </p:attrNameLst>
                                      </p:cBhvr>
                                      <p:to>
                                        <p:strVal val="hidden"/>
                                      </p:to>
                                    </p:set>
                                  </p:childTnLst>
                                </p:cTn>
                              </p:par>
                              <p:par>
                                <p:cTn id="35" presetID="1" presetClass="exit" presetSubtype="0" fill="hold" grpId="2"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1"/>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2"/>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3"/>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1" animBg="1"/>
      <p:bldP spid="5" grpId="2" animBg="1"/>
      <p:bldP spid="6" grpId="1"/>
      <p:bldP spid="6" grpId="2"/>
      <p:bldP spid="7" grpId="1" animBg="1"/>
      <p:bldP spid="7" grpId="2" animBg="1"/>
      <p:bldP spid="8" grpId="1"/>
      <p:bldP spid="8" grpId="2"/>
      <p:bldP spid="9" grpId="1" animBg="1"/>
      <p:bldP spid="9" grpId="2" animBg="1"/>
      <p:bldP spid="10" grpId="1"/>
      <p:bldP spid="10" grpId="2"/>
      <p:bldP spid="11" grpId="0"/>
      <p:bldP spid="11" grpId="1"/>
      <p:bldP spid="12" grpId="0"/>
      <p:bldP spid="12" grpId="1"/>
      <p:bldP spid="13" grpId="0" animBg="1"/>
      <p:bldP spid="13" grpId="1" animBg="1"/>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16D092-CB7F-6F49-B10F-61892D380219}"/>
              </a:ext>
            </a:extLst>
          </p:cNvPr>
          <p:cNvSpPr/>
          <p:nvPr/>
        </p:nvSpPr>
        <p:spPr>
          <a:xfrm>
            <a:off x="-1" y="10512"/>
            <a:ext cx="1219200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52D55DAF-2060-BC4A-BE8B-92B32642DC4A}"/>
              </a:ext>
            </a:extLst>
          </p:cNvPr>
          <p:cNvSpPr/>
          <p:nvPr/>
        </p:nvSpPr>
        <p:spPr>
          <a:xfrm>
            <a:off x="0" y="0"/>
            <a:ext cx="12191999" cy="6868512"/>
          </a:xfrm>
          <a:prstGeom prst="rect">
            <a:avLst/>
          </a:prstGeom>
          <a:solidFill>
            <a:srgbClr val="1C2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1823BE2-B3F5-CD41-B473-2FE7A0035D04}"/>
              </a:ext>
            </a:extLst>
          </p:cNvPr>
          <p:cNvSpPr txBox="1"/>
          <p:nvPr/>
        </p:nvSpPr>
        <p:spPr>
          <a:xfrm>
            <a:off x="-2" y="970161"/>
            <a:ext cx="12191999" cy="4770537"/>
          </a:xfrm>
          <a:prstGeom prst="rect">
            <a:avLst/>
          </a:prstGeom>
          <a:noFill/>
        </p:spPr>
        <p:txBody>
          <a:bodyPr wrap="square" rtlCol="0">
            <a:spAutoFit/>
          </a:bodyPr>
          <a:lstStyle/>
          <a:p>
            <a:pPr algn="ctr"/>
            <a:r>
              <a:rPr lang="en-US" sz="8000" b="1" u="sng" dirty="0">
                <a:solidFill>
                  <a:srgbClr val="FCBA16"/>
                </a:solidFill>
                <a:latin typeface="COCOGOOSE DemiBold" panose="02000000000000000000" pitchFamily="2" charset="0"/>
              </a:rPr>
              <a:t>NOTE:</a:t>
            </a:r>
          </a:p>
          <a:p>
            <a:pPr algn="ctr"/>
            <a:endParaRPr lang="en-US" sz="3200" b="1" dirty="0">
              <a:solidFill>
                <a:schemeClr val="bg1"/>
              </a:solidFill>
              <a:latin typeface="COCOGOOSE DemiBold" panose="02000000000000000000" pitchFamily="2" charset="0"/>
            </a:endParaRPr>
          </a:p>
          <a:p>
            <a:pPr algn="ctr"/>
            <a:r>
              <a:rPr lang="en-US" sz="3200" dirty="0">
                <a:solidFill>
                  <a:schemeClr val="bg1"/>
                </a:solidFill>
                <a:latin typeface="Cocogoose Light" panose="02000000000000000000" pitchFamily="2" charset="0"/>
              </a:rPr>
              <a:t>Your residence </a:t>
            </a:r>
            <a:r>
              <a:rPr lang="en-US" sz="3200" dirty="0">
                <a:solidFill>
                  <a:schemeClr val="bg1"/>
                </a:solidFill>
                <a:latin typeface="Cocogoose Light" panose="02000000000000000000" pitchFamily="2" charset="0"/>
              </a:rPr>
              <a:t>is where you live and intend </a:t>
            </a:r>
            <a:br>
              <a:rPr lang="en-US" sz="3200" dirty="0">
                <a:solidFill>
                  <a:schemeClr val="bg1"/>
                </a:solidFill>
                <a:latin typeface="Cocogoose Light" panose="02000000000000000000" pitchFamily="2" charset="0"/>
              </a:rPr>
            </a:br>
            <a:r>
              <a:rPr lang="en-US" sz="3200" dirty="0">
                <a:solidFill>
                  <a:schemeClr val="bg1"/>
                </a:solidFill>
                <a:latin typeface="Cocogoose Light" panose="02000000000000000000" pitchFamily="2" charset="0"/>
              </a:rPr>
              <a:t>to stay. If you are </a:t>
            </a:r>
            <a:r>
              <a:rPr lang="en-US" sz="3200" dirty="0">
                <a:solidFill>
                  <a:schemeClr val="bg1"/>
                </a:solidFill>
                <a:latin typeface="Cocogoose Light" panose="02000000000000000000" pitchFamily="2" charset="0"/>
              </a:rPr>
              <a:t>visiting Arizona temporarily, </a:t>
            </a:r>
            <a:br>
              <a:rPr lang="en-US" sz="3200" dirty="0">
                <a:solidFill>
                  <a:schemeClr val="bg1"/>
                </a:solidFill>
                <a:latin typeface="Cocogoose Light" panose="02000000000000000000" pitchFamily="2" charset="0"/>
              </a:rPr>
            </a:br>
            <a:r>
              <a:rPr lang="en-US" sz="3200" dirty="0">
                <a:solidFill>
                  <a:schemeClr val="bg1"/>
                </a:solidFill>
                <a:latin typeface="Cocogoose Light" panose="02000000000000000000" pitchFamily="2" charset="0"/>
              </a:rPr>
              <a:t>use your home address. </a:t>
            </a:r>
          </a:p>
          <a:p>
            <a:pPr algn="ctr"/>
            <a:endParaRPr lang="en-US" sz="3200" dirty="0">
              <a:solidFill>
                <a:schemeClr val="bg1"/>
              </a:solidFill>
              <a:latin typeface="Cocogoose Light" panose="02000000000000000000" pitchFamily="2" charset="0"/>
            </a:endParaRPr>
          </a:p>
          <a:p>
            <a:pPr algn="ctr"/>
            <a:r>
              <a:rPr lang="en-US" sz="3200" dirty="0">
                <a:solidFill>
                  <a:schemeClr val="bg1"/>
                </a:solidFill>
                <a:latin typeface="Cocogoose Light" panose="02000000000000000000" pitchFamily="2" charset="0"/>
              </a:rPr>
              <a:t>Do not use the address on your driver’s license if </a:t>
            </a:r>
            <a:br>
              <a:rPr lang="en-US" sz="3200" dirty="0">
                <a:solidFill>
                  <a:schemeClr val="bg1"/>
                </a:solidFill>
                <a:latin typeface="Cocogoose Light" panose="02000000000000000000" pitchFamily="2" charset="0"/>
              </a:rPr>
            </a:br>
            <a:r>
              <a:rPr lang="en-US" sz="3200" dirty="0">
                <a:solidFill>
                  <a:schemeClr val="bg1"/>
                </a:solidFill>
                <a:latin typeface="Cocogoose Light" panose="02000000000000000000" pitchFamily="2" charset="0"/>
              </a:rPr>
              <a:t>it is not your current permanent address.</a:t>
            </a:r>
            <a:endParaRPr lang="en-US" sz="3200" dirty="0">
              <a:solidFill>
                <a:schemeClr val="bg1"/>
              </a:solidFill>
              <a:latin typeface="Cocogoose Light" panose="02000000000000000000" pitchFamily="2" charset="0"/>
            </a:endParaRPr>
          </a:p>
        </p:txBody>
      </p:sp>
      <p:pic>
        <p:nvPicPr>
          <p:cNvPr id="6" name="Graphic 5" descr="Warning with solid fill">
            <a:extLst>
              <a:ext uri="{FF2B5EF4-FFF2-40B4-BE49-F238E27FC236}">
                <a16:creationId xmlns:a16="http://schemas.microsoft.com/office/drawing/2014/main" id="{F83211EF-6C8B-284A-8A31-A6E8A18F1C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8162" y="1155928"/>
            <a:ext cx="914400" cy="914400"/>
          </a:xfrm>
          <a:prstGeom prst="rect">
            <a:avLst/>
          </a:prstGeom>
        </p:spPr>
      </p:pic>
      <p:pic>
        <p:nvPicPr>
          <p:cNvPr id="10" name="Graphic 9" descr="Warning with solid fill">
            <a:extLst>
              <a:ext uri="{FF2B5EF4-FFF2-40B4-BE49-F238E27FC236}">
                <a16:creationId xmlns:a16="http://schemas.microsoft.com/office/drawing/2014/main" id="{D059A510-D3FE-7641-A956-46215906A9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59440" y="1155928"/>
            <a:ext cx="914400" cy="914400"/>
          </a:xfrm>
          <a:prstGeom prst="rect">
            <a:avLst/>
          </a:prstGeom>
        </p:spPr>
      </p:pic>
    </p:spTree>
    <p:extLst>
      <p:ext uri="{BB962C8B-B14F-4D97-AF65-F5344CB8AC3E}">
        <p14:creationId xmlns:p14="http://schemas.microsoft.com/office/powerpoint/2010/main" val="54937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6"/>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16D092-CB7F-6F49-B10F-61892D380219}"/>
              </a:ext>
            </a:extLst>
          </p:cNvPr>
          <p:cNvSpPr/>
          <p:nvPr/>
        </p:nvSpPr>
        <p:spPr>
          <a:xfrm>
            <a:off x="-1" y="10512"/>
            <a:ext cx="1219200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52D55DAF-2060-BC4A-BE8B-92B32642DC4A}"/>
              </a:ext>
            </a:extLst>
          </p:cNvPr>
          <p:cNvSpPr/>
          <p:nvPr/>
        </p:nvSpPr>
        <p:spPr>
          <a:xfrm>
            <a:off x="5313403" y="0"/>
            <a:ext cx="6878596" cy="6868512"/>
          </a:xfrm>
          <a:prstGeom prst="rect">
            <a:avLst/>
          </a:prstGeom>
          <a:solidFill>
            <a:srgbClr val="1C2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0819C4E-2E2A-AC41-9A31-B8CA486C44AE}"/>
              </a:ext>
            </a:extLst>
          </p:cNvPr>
          <p:cNvPicPr>
            <a:picLocks noChangeAspect="1"/>
          </p:cNvPicPr>
          <p:nvPr/>
        </p:nvPicPr>
        <p:blipFill rotWithShape="1">
          <a:blip r:embed="rId2"/>
          <a:srcRect l="10467" t="-153" r="46621" b="153"/>
          <a:stretch/>
        </p:blipFill>
        <p:spPr>
          <a:xfrm>
            <a:off x="26275" y="-31536"/>
            <a:ext cx="5313404" cy="6879024"/>
          </a:xfrm>
          <a:prstGeom prst="rect">
            <a:avLst/>
          </a:prstGeom>
        </p:spPr>
      </p:pic>
      <p:sp>
        <p:nvSpPr>
          <p:cNvPr id="8" name="Rounded Rectangle 7">
            <a:extLst>
              <a:ext uri="{FF2B5EF4-FFF2-40B4-BE49-F238E27FC236}">
                <a16:creationId xmlns:a16="http://schemas.microsoft.com/office/drawing/2014/main" id="{FC86C1AF-F53C-C042-BB7B-230BBAE5080C}"/>
              </a:ext>
            </a:extLst>
          </p:cNvPr>
          <p:cNvSpPr/>
          <p:nvPr/>
        </p:nvSpPr>
        <p:spPr>
          <a:xfrm>
            <a:off x="4595039" y="1860336"/>
            <a:ext cx="7924799" cy="36891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1199E3C-663B-4E45-A05E-EA21D2D591BB}"/>
              </a:ext>
            </a:extLst>
          </p:cNvPr>
          <p:cNvSpPr txBox="1"/>
          <p:nvPr/>
        </p:nvSpPr>
        <p:spPr>
          <a:xfrm>
            <a:off x="5034458" y="2257734"/>
            <a:ext cx="7077682" cy="2862322"/>
          </a:xfrm>
          <a:prstGeom prst="rect">
            <a:avLst/>
          </a:prstGeom>
          <a:noFill/>
        </p:spPr>
        <p:txBody>
          <a:bodyPr wrap="square" numCol="1" rtlCol="0">
            <a:spAutoFit/>
          </a:bodyPr>
          <a:lstStyle/>
          <a:p>
            <a:pPr marL="342900" lvl="0" indent="-342900">
              <a:buFont typeface="+mj-lt"/>
              <a:buAutoNum type="arabicPeriod"/>
            </a:pPr>
            <a:r>
              <a:rPr lang="en-US" dirty="0">
                <a:solidFill>
                  <a:srgbClr val="1C2957"/>
                </a:solidFill>
                <a:latin typeface="Roboto Medium" panose="02000000000000000000" pitchFamily="2" charset="0"/>
                <a:ea typeface="Roboto Medium" panose="02000000000000000000" pitchFamily="2" charset="0"/>
              </a:rPr>
              <a:t>It’s Ok to fill out the Green section, (Name, County, Address)</a:t>
            </a:r>
          </a:p>
          <a:p>
            <a:pPr marL="342900" lvl="0" indent="-342900">
              <a:buFont typeface="+mj-lt"/>
              <a:buAutoNum type="arabicPeriod"/>
            </a:pPr>
            <a:endParaRPr lang="en-US" dirty="0">
              <a:solidFill>
                <a:srgbClr val="1C2957"/>
              </a:solidFill>
              <a:latin typeface="Roboto Medium" panose="02000000000000000000" pitchFamily="2" charset="0"/>
              <a:ea typeface="Roboto Medium" panose="02000000000000000000" pitchFamily="2" charset="0"/>
            </a:endParaRPr>
          </a:p>
          <a:p>
            <a:pPr marL="342900" lvl="0" indent="-342900">
              <a:buFont typeface="+mj-lt"/>
              <a:buAutoNum type="arabicPeriod"/>
            </a:pPr>
            <a:r>
              <a:rPr lang="en-US" dirty="0">
                <a:solidFill>
                  <a:srgbClr val="1C2957"/>
                </a:solidFill>
                <a:latin typeface="Roboto Medium" panose="02000000000000000000" pitchFamily="2" charset="0"/>
                <a:ea typeface="Roboto Medium" panose="02000000000000000000" pitchFamily="2" charset="0"/>
              </a:rPr>
              <a:t>Show the notary your ID and sign, fill out your information in front of them.</a:t>
            </a:r>
          </a:p>
          <a:p>
            <a:pPr marL="342900" lvl="0" indent="-342900">
              <a:buFont typeface="+mj-lt"/>
              <a:buAutoNum type="arabicPeriod"/>
            </a:pPr>
            <a:endParaRPr lang="en-US" dirty="0">
              <a:solidFill>
                <a:srgbClr val="1C2957"/>
              </a:solidFill>
              <a:latin typeface="Roboto Medium" panose="02000000000000000000" pitchFamily="2" charset="0"/>
              <a:ea typeface="Roboto Medium" panose="02000000000000000000" pitchFamily="2" charset="0"/>
            </a:endParaRPr>
          </a:p>
          <a:p>
            <a:pPr marL="342900" lvl="0" indent="-342900">
              <a:buFont typeface="+mj-lt"/>
              <a:buAutoNum type="arabicPeriod"/>
            </a:pPr>
            <a:r>
              <a:rPr lang="en-US" dirty="0">
                <a:solidFill>
                  <a:srgbClr val="1C2957"/>
                </a:solidFill>
                <a:latin typeface="Roboto Medium" panose="02000000000000000000" pitchFamily="2" charset="0"/>
                <a:ea typeface="Roboto Medium" panose="02000000000000000000" pitchFamily="2" charset="0"/>
              </a:rPr>
              <a:t>Don’t fill out the top “County of _______” or any information below the line “Stamp notary seal within the box below” on the “Affidavit of Circulator” page</a:t>
            </a:r>
          </a:p>
          <a:p>
            <a:pPr marL="342900" lvl="0" indent="-342900">
              <a:buFont typeface="+mj-lt"/>
              <a:buAutoNum type="arabicPeriod"/>
            </a:pPr>
            <a:endParaRPr lang="en-US" dirty="0">
              <a:solidFill>
                <a:srgbClr val="1C2957"/>
              </a:solidFill>
              <a:latin typeface="Roboto Medium" panose="02000000000000000000" pitchFamily="2" charset="0"/>
              <a:ea typeface="Roboto Medium" panose="02000000000000000000" pitchFamily="2" charset="0"/>
            </a:endParaRPr>
          </a:p>
          <a:p>
            <a:pPr marL="342900" lvl="0" indent="-342900">
              <a:buFont typeface="+mj-lt"/>
              <a:buAutoNum type="arabicPeriod"/>
            </a:pPr>
            <a:r>
              <a:rPr lang="en-US" dirty="0">
                <a:solidFill>
                  <a:srgbClr val="1C2957"/>
                </a:solidFill>
                <a:latin typeface="Roboto Medium" panose="02000000000000000000" pitchFamily="2" charset="0"/>
                <a:ea typeface="Roboto Medium" panose="02000000000000000000" pitchFamily="2" charset="0"/>
              </a:rPr>
              <a:t>The RED boxes indicate areas that only  the notary can write in.</a:t>
            </a:r>
          </a:p>
        </p:txBody>
      </p:sp>
      <p:sp>
        <p:nvSpPr>
          <p:cNvPr id="11" name="TextBox 10">
            <a:extLst>
              <a:ext uri="{FF2B5EF4-FFF2-40B4-BE49-F238E27FC236}">
                <a16:creationId xmlns:a16="http://schemas.microsoft.com/office/drawing/2014/main" id="{01823BE2-B3F5-CD41-B473-2FE7A0035D04}"/>
              </a:ext>
            </a:extLst>
          </p:cNvPr>
          <p:cNvSpPr txBox="1"/>
          <p:nvPr/>
        </p:nvSpPr>
        <p:spPr>
          <a:xfrm>
            <a:off x="5365955" y="1060245"/>
            <a:ext cx="6878596" cy="584775"/>
          </a:xfrm>
          <a:prstGeom prst="rect">
            <a:avLst/>
          </a:prstGeom>
          <a:noFill/>
        </p:spPr>
        <p:txBody>
          <a:bodyPr wrap="square" rtlCol="0">
            <a:spAutoFit/>
          </a:bodyPr>
          <a:lstStyle/>
          <a:p>
            <a:pPr algn="ctr"/>
            <a:r>
              <a:rPr lang="en-US" sz="3200" b="1" dirty="0">
                <a:solidFill>
                  <a:schemeClr val="bg1"/>
                </a:solidFill>
                <a:latin typeface="COCOGOOSE DemiBold" panose="02000000000000000000" pitchFamily="2" charset="0"/>
              </a:rPr>
              <a:t>In Front of the Notary</a:t>
            </a:r>
          </a:p>
        </p:txBody>
      </p:sp>
    </p:spTree>
    <p:extLst>
      <p:ext uri="{BB962C8B-B14F-4D97-AF65-F5344CB8AC3E}">
        <p14:creationId xmlns:p14="http://schemas.microsoft.com/office/powerpoint/2010/main" val="3512547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with medium confidence">
            <a:extLst>
              <a:ext uri="{FF2B5EF4-FFF2-40B4-BE49-F238E27FC236}">
                <a16:creationId xmlns:a16="http://schemas.microsoft.com/office/drawing/2014/main" id="{071D6A93-BBDC-7F49-B939-46EE3820A9D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12984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arge group of people holding signs&#10;&#10;Description automatically generated with low confidence">
            <a:extLst>
              <a:ext uri="{FF2B5EF4-FFF2-40B4-BE49-F238E27FC236}">
                <a16:creationId xmlns:a16="http://schemas.microsoft.com/office/drawing/2014/main" id="{1FA5FC51-80FD-5147-A06D-164EED1A52BF}"/>
              </a:ext>
            </a:extLst>
          </p:cNvPr>
          <p:cNvPicPr>
            <a:picLocks noChangeAspect="1"/>
          </p:cNvPicPr>
          <p:nvPr/>
        </p:nvPicPr>
        <p:blipFill rotWithShape="1">
          <a:blip r:embed="rId2"/>
          <a:srcRect l="5019" t="23391" r="4072"/>
          <a:stretch/>
        </p:blipFill>
        <p:spPr>
          <a:xfrm>
            <a:off x="20" y="10"/>
            <a:ext cx="12191981" cy="6857990"/>
          </a:xfrm>
          <a:prstGeom prst="rect">
            <a:avLst/>
          </a:prstGeom>
        </p:spPr>
      </p:pic>
      <p:sp>
        <p:nvSpPr>
          <p:cNvPr id="15" name="Rectangle 14">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8632D644-3147-F74E-81E2-7C9D54F34B47}"/>
              </a:ext>
            </a:extLst>
          </p:cNvPr>
          <p:cNvSpPr txBox="1"/>
          <p:nvPr/>
        </p:nvSpPr>
        <p:spPr>
          <a:xfrm>
            <a:off x="404553" y="3091928"/>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600" dirty="0">
                <a:latin typeface="Cocogoose" panose="02000000000000000000" pitchFamily="2" charset="0"/>
                <a:ea typeface="+mj-ea"/>
                <a:cs typeface="+mj-cs"/>
              </a:rPr>
              <a:t>Thank you!</a:t>
            </a:r>
          </a:p>
        </p:txBody>
      </p:sp>
      <p:sp>
        <p:nvSpPr>
          <p:cNvPr id="17" name="Rectangle: Rounded Corners 16">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rgbClr val="FCB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491387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B06B89-F19B-9644-85A4-1FD1E4892DF8}"/>
              </a:ext>
            </a:extLst>
          </p:cNvPr>
          <p:cNvSpPr/>
          <p:nvPr/>
        </p:nvSpPr>
        <p:spPr>
          <a:xfrm>
            <a:off x="-2" y="0"/>
            <a:ext cx="1219200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8F6A033F-40CF-E64F-87C3-CF5C3843A417}"/>
              </a:ext>
            </a:extLst>
          </p:cNvPr>
          <p:cNvSpPr/>
          <p:nvPr/>
        </p:nvSpPr>
        <p:spPr>
          <a:xfrm>
            <a:off x="0" y="6022428"/>
            <a:ext cx="12192000" cy="835572"/>
          </a:xfrm>
          <a:prstGeom prst="rect">
            <a:avLst/>
          </a:prstGeom>
          <a:solidFill>
            <a:srgbClr val="1C2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13BF9B9-7F5D-2341-B52B-ADED29C50CF3}"/>
              </a:ext>
            </a:extLst>
          </p:cNvPr>
          <p:cNvSpPr txBox="1"/>
          <p:nvPr/>
        </p:nvSpPr>
        <p:spPr>
          <a:xfrm>
            <a:off x="910280" y="565145"/>
            <a:ext cx="9753600" cy="5078313"/>
          </a:xfrm>
          <a:prstGeom prst="rect">
            <a:avLst/>
          </a:prstGeom>
          <a:noFill/>
        </p:spPr>
        <p:txBody>
          <a:bodyPr wrap="square" rtlCol="0">
            <a:spAutoFit/>
          </a:bodyPr>
          <a:lstStyle/>
          <a:p>
            <a:r>
              <a:rPr lang="en-US" sz="5400" dirty="0">
                <a:latin typeface="Cocogoose" panose="02000000000000000000" pitchFamily="2" charset="0"/>
              </a:rPr>
              <a:t>The Predatory Debt Collection Protection Act is a citizen’s ballot initiative that would protect Arizonans from unfair medical debt.</a:t>
            </a:r>
          </a:p>
        </p:txBody>
      </p:sp>
    </p:spTree>
    <p:extLst>
      <p:ext uri="{BB962C8B-B14F-4D97-AF65-F5344CB8AC3E}">
        <p14:creationId xmlns:p14="http://schemas.microsoft.com/office/powerpoint/2010/main" val="2041615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CB69DD-1A32-A142-983B-BAB7C4143DBE}"/>
              </a:ext>
            </a:extLst>
          </p:cNvPr>
          <p:cNvSpPr/>
          <p:nvPr/>
        </p:nvSpPr>
        <p:spPr>
          <a:xfrm>
            <a:off x="0" y="-10512"/>
            <a:ext cx="12191999" cy="6868512"/>
          </a:xfrm>
          <a:prstGeom prst="rect">
            <a:avLst/>
          </a:prstGeom>
          <a:solidFill>
            <a:srgbClr val="1C2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5014F23-05E9-4147-8EEF-F28AB8AB9F54}"/>
              </a:ext>
            </a:extLst>
          </p:cNvPr>
          <p:cNvPicPr>
            <a:picLocks noChangeAspect="1"/>
          </p:cNvPicPr>
          <p:nvPr/>
        </p:nvPicPr>
        <p:blipFill>
          <a:blip r:embed="rId2"/>
          <a:stretch>
            <a:fillRect/>
          </a:stretch>
        </p:blipFill>
        <p:spPr>
          <a:xfrm>
            <a:off x="0" y="0"/>
            <a:ext cx="12191999" cy="6857999"/>
          </a:xfrm>
          <a:prstGeom prst="rect">
            <a:avLst/>
          </a:prstGeom>
        </p:spPr>
      </p:pic>
    </p:spTree>
    <p:extLst>
      <p:ext uri="{BB962C8B-B14F-4D97-AF65-F5344CB8AC3E}">
        <p14:creationId xmlns:p14="http://schemas.microsoft.com/office/powerpoint/2010/main" val="2416605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B06B89-F19B-9644-85A4-1FD1E4892DF8}"/>
              </a:ext>
            </a:extLst>
          </p:cNvPr>
          <p:cNvSpPr/>
          <p:nvPr/>
        </p:nvSpPr>
        <p:spPr>
          <a:xfrm>
            <a:off x="-2" y="0"/>
            <a:ext cx="1219200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8F6A033F-40CF-E64F-87C3-CF5C3843A417}"/>
              </a:ext>
            </a:extLst>
          </p:cNvPr>
          <p:cNvSpPr/>
          <p:nvPr/>
        </p:nvSpPr>
        <p:spPr>
          <a:xfrm>
            <a:off x="0" y="6022428"/>
            <a:ext cx="12192000" cy="835572"/>
          </a:xfrm>
          <a:prstGeom prst="rect">
            <a:avLst/>
          </a:prstGeom>
          <a:solidFill>
            <a:srgbClr val="1C2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13BF9B9-7F5D-2341-B52B-ADED29C50CF3}"/>
              </a:ext>
            </a:extLst>
          </p:cNvPr>
          <p:cNvSpPr txBox="1"/>
          <p:nvPr/>
        </p:nvSpPr>
        <p:spPr>
          <a:xfrm>
            <a:off x="910280" y="565145"/>
            <a:ext cx="9753600" cy="1446550"/>
          </a:xfrm>
          <a:prstGeom prst="rect">
            <a:avLst/>
          </a:prstGeom>
          <a:noFill/>
        </p:spPr>
        <p:txBody>
          <a:bodyPr wrap="square" rtlCol="0">
            <a:spAutoFit/>
          </a:bodyPr>
          <a:lstStyle/>
          <a:p>
            <a:r>
              <a:rPr lang="en-US" sz="4400" dirty="0">
                <a:latin typeface="Cocogoose" panose="02000000000000000000" pitchFamily="2" charset="0"/>
              </a:rPr>
              <a:t>Medical debt can devastate Arizona families</a:t>
            </a:r>
          </a:p>
        </p:txBody>
      </p:sp>
      <p:sp>
        <p:nvSpPr>
          <p:cNvPr id="5" name="Rectangle 4">
            <a:extLst>
              <a:ext uri="{FF2B5EF4-FFF2-40B4-BE49-F238E27FC236}">
                <a16:creationId xmlns:a16="http://schemas.microsoft.com/office/drawing/2014/main" id="{493DD973-3638-8D4F-BBFC-0DDF107A7FB7}"/>
              </a:ext>
            </a:extLst>
          </p:cNvPr>
          <p:cNvSpPr/>
          <p:nvPr/>
        </p:nvSpPr>
        <p:spPr>
          <a:xfrm>
            <a:off x="910280" y="2207508"/>
            <a:ext cx="7960451" cy="3317831"/>
          </a:xfrm>
          <a:prstGeom prst="rect">
            <a:avLst/>
          </a:prstGeom>
        </p:spPr>
        <p:txBody>
          <a:bodyPr wrap="square">
            <a:spAutoFit/>
          </a:bodyPr>
          <a:lstStyle/>
          <a:p>
            <a:pPr marL="342900" indent="-342900">
              <a:lnSpc>
                <a:spcPct val="110000"/>
              </a:lnSpc>
              <a:buFont typeface="Arial" panose="020B0604020202020204" pitchFamily="34" charset="0"/>
              <a:buChar char="•"/>
            </a:pPr>
            <a:r>
              <a:rPr lang="en-US" sz="2400" dirty="0">
                <a:latin typeface="Roboto" panose="02000000000000000000" pitchFamily="2" charset="0"/>
                <a:ea typeface="Roboto" panose="02000000000000000000" pitchFamily="2" charset="0"/>
              </a:rPr>
              <a:t>A chronic disease or sudden medical emergency can cost families tens of thousands of dollars out-of-pocket — even with insurance.</a:t>
            </a:r>
          </a:p>
          <a:p>
            <a:pPr marL="342900" indent="-342900">
              <a:lnSpc>
                <a:spcPct val="110000"/>
              </a:lnSpc>
              <a:buFont typeface="Arial" panose="020B0604020202020204" pitchFamily="34" charset="0"/>
              <a:buChar char="•"/>
            </a:pPr>
            <a:endParaRPr lang="en-US" sz="2400" dirty="0">
              <a:latin typeface="Roboto" panose="02000000000000000000" pitchFamily="2" charset="0"/>
              <a:ea typeface="Roboto" panose="02000000000000000000" pitchFamily="2" charset="0"/>
            </a:endParaRPr>
          </a:p>
          <a:p>
            <a:pPr marL="342900" indent="-342900">
              <a:lnSpc>
                <a:spcPct val="110000"/>
              </a:lnSpc>
              <a:buFont typeface="Arial" panose="020B0604020202020204" pitchFamily="34" charset="0"/>
              <a:buChar char="•"/>
            </a:pPr>
            <a:r>
              <a:rPr lang="en-US" sz="2400" b="1" dirty="0">
                <a:latin typeface="Roboto" panose="02000000000000000000" pitchFamily="2" charset="0"/>
                <a:ea typeface="Roboto" panose="02000000000000000000" pitchFamily="2" charset="0"/>
              </a:rPr>
              <a:t>More than two-thirds of all bankruptcies are tied to debt from healthcare.</a:t>
            </a:r>
          </a:p>
          <a:p>
            <a:pPr marL="342900" indent="-342900">
              <a:lnSpc>
                <a:spcPct val="110000"/>
              </a:lnSpc>
              <a:buFont typeface="Arial" panose="020B0604020202020204" pitchFamily="34" charset="0"/>
              <a:buChar char="•"/>
            </a:pPr>
            <a:endParaRPr lang="en-US" sz="2400" dirty="0">
              <a:latin typeface="Roboto" panose="02000000000000000000" pitchFamily="2" charset="0"/>
              <a:ea typeface="Roboto" panose="02000000000000000000" pitchFamily="2" charset="0"/>
            </a:endParaRPr>
          </a:p>
          <a:p>
            <a:pPr marL="342900" indent="-342900">
              <a:lnSpc>
                <a:spcPct val="110000"/>
              </a:lnSpc>
              <a:buFont typeface="Arial" panose="020B0604020202020204" pitchFamily="34" charset="0"/>
              <a:buChar char="•"/>
            </a:pPr>
            <a:r>
              <a:rPr lang="en-US" sz="2400" dirty="0">
                <a:latin typeface="Roboto" panose="02000000000000000000" pitchFamily="2" charset="0"/>
                <a:ea typeface="Roboto" panose="02000000000000000000" pitchFamily="2" charset="0"/>
              </a:rPr>
              <a:t>18% of Arizonans have medical bills that are past due.</a:t>
            </a:r>
          </a:p>
        </p:txBody>
      </p:sp>
    </p:spTree>
    <p:extLst>
      <p:ext uri="{BB962C8B-B14F-4D97-AF65-F5344CB8AC3E}">
        <p14:creationId xmlns:p14="http://schemas.microsoft.com/office/powerpoint/2010/main" val="52268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B06B89-F19B-9644-85A4-1FD1E4892DF8}"/>
              </a:ext>
            </a:extLst>
          </p:cNvPr>
          <p:cNvSpPr/>
          <p:nvPr/>
        </p:nvSpPr>
        <p:spPr>
          <a:xfrm>
            <a:off x="-2" y="0"/>
            <a:ext cx="1219200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8F6A033F-40CF-E64F-87C3-CF5C3843A417}"/>
              </a:ext>
            </a:extLst>
          </p:cNvPr>
          <p:cNvSpPr/>
          <p:nvPr/>
        </p:nvSpPr>
        <p:spPr>
          <a:xfrm>
            <a:off x="0" y="6022428"/>
            <a:ext cx="12192000" cy="835572"/>
          </a:xfrm>
          <a:prstGeom prst="rect">
            <a:avLst/>
          </a:prstGeom>
          <a:solidFill>
            <a:srgbClr val="FCB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13BF9B9-7F5D-2341-B52B-ADED29C50CF3}"/>
              </a:ext>
            </a:extLst>
          </p:cNvPr>
          <p:cNvSpPr txBox="1"/>
          <p:nvPr/>
        </p:nvSpPr>
        <p:spPr>
          <a:xfrm>
            <a:off x="910280" y="565145"/>
            <a:ext cx="9753600" cy="769441"/>
          </a:xfrm>
          <a:prstGeom prst="rect">
            <a:avLst/>
          </a:prstGeom>
          <a:noFill/>
        </p:spPr>
        <p:txBody>
          <a:bodyPr wrap="square" rtlCol="0">
            <a:spAutoFit/>
          </a:bodyPr>
          <a:lstStyle/>
          <a:p>
            <a:r>
              <a:rPr lang="en-US" sz="4400" dirty="0">
                <a:latin typeface="Cocogoose" panose="02000000000000000000" pitchFamily="2" charset="0"/>
              </a:rPr>
              <a:t>Debt shouldn’t destroy lives</a:t>
            </a:r>
          </a:p>
        </p:txBody>
      </p:sp>
      <p:sp>
        <p:nvSpPr>
          <p:cNvPr id="5" name="Rectangle 4">
            <a:extLst>
              <a:ext uri="{FF2B5EF4-FFF2-40B4-BE49-F238E27FC236}">
                <a16:creationId xmlns:a16="http://schemas.microsoft.com/office/drawing/2014/main" id="{493DD973-3638-8D4F-BBFC-0DDF107A7FB7}"/>
              </a:ext>
            </a:extLst>
          </p:cNvPr>
          <p:cNvSpPr/>
          <p:nvPr/>
        </p:nvSpPr>
        <p:spPr>
          <a:xfrm>
            <a:off x="910280" y="1513825"/>
            <a:ext cx="7424423" cy="4130361"/>
          </a:xfrm>
          <a:prstGeom prst="rect">
            <a:avLst/>
          </a:prstGeom>
        </p:spPr>
        <p:txBody>
          <a:bodyPr wrap="square">
            <a:spAutoFit/>
          </a:bodyPr>
          <a:lstStyle/>
          <a:p>
            <a:pPr marL="342900" indent="-342900">
              <a:lnSpc>
                <a:spcPct val="110000"/>
              </a:lnSpc>
              <a:buFont typeface="Arial" panose="020B0604020202020204" pitchFamily="34" charset="0"/>
              <a:buChar char="•"/>
            </a:pPr>
            <a:r>
              <a:rPr lang="en-US" sz="2400" dirty="0">
                <a:latin typeface="Roboto" panose="02000000000000000000" pitchFamily="2" charset="0"/>
                <a:ea typeface="Roboto" panose="02000000000000000000" pitchFamily="2" charset="0"/>
              </a:rPr>
              <a:t>Right now, medical debt collectors can jack up interest rates to 10% a year, every year, keeping families trapped in an unending debt that increases even as they continue making payments.</a:t>
            </a:r>
            <a:br>
              <a:rPr lang="en-US" sz="2400" dirty="0">
                <a:latin typeface="Roboto" panose="02000000000000000000" pitchFamily="2" charset="0"/>
                <a:ea typeface="Roboto" panose="02000000000000000000" pitchFamily="2" charset="0"/>
              </a:rPr>
            </a:br>
            <a:endParaRPr lang="en-US" sz="2400" dirty="0">
              <a:latin typeface="Roboto" panose="02000000000000000000" pitchFamily="2" charset="0"/>
              <a:ea typeface="Roboto" panose="02000000000000000000" pitchFamily="2" charset="0"/>
            </a:endParaRPr>
          </a:p>
          <a:p>
            <a:pPr marL="342900" indent="-342900">
              <a:lnSpc>
                <a:spcPct val="110000"/>
              </a:lnSpc>
              <a:buFont typeface="Arial" panose="020B0604020202020204" pitchFamily="34" charset="0"/>
              <a:buChar char="•"/>
            </a:pPr>
            <a:r>
              <a:rPr lang="en-US" sz="2400" dirty="0">
                <a:latin typeface="Roboto" panose="02000000000000000000" pitchFamily="2" charset="0"/>
                <a:ea typeface="Roboto" panose="02000000000000000000" pitchFamily="2" charset="0"/>
              </a:rPr>
              <a:t>Debt collectors can sue you in court to collect on debts, putting your property, income, and assets at risk. They can take away a family’s home or car and garnish wages, all of which makes it harder for people to get out of debt, and even just to get by.</a:t>
            </a:r>
          </a:p>
        </p:txBody>
      </p:sp>
    </p:spTree>
    <p:extLst>
      <p:ext uri="{BB962C8B-B14F-4D97-AF65-F5344CB8AC3E}">
        <p14:creationId xmlns:p14="http://schemas.microsoft.com/office/powerpoint/2010/main" val="4145887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B06B89-F19B-9644-85A4-1FD1E4892DF8}"/>
              </a:ext>
            </a:extLst>
          </p:cNvPr>
          <p:cNvSpPr/>
          <p:nvPr/>
        </p:nvSpPr>
        <p:spPr>
          <a:xfrm>
            <a:off x="-2" y="0"/>
            <a:ext cx="1219200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8F6A033F-40CF-E64F-87C3-CF5C3843A417}"/>
              </a:ext>
            </a:extLst>
          </p:cNvPr>
          <p:cNvSpPr/>
          <p:nvPr/>
        </p:nvSpPr>
        <p:spPr>
          <a:xfrm>
            <a:off x="0" y="6022428"/>
            <a:ext cx="12192000" cy="835572"/>
          </a:xfrm>
          <a:prstGeom prst="rect">
            <a:avLst/>
          </a:prstGeom>
          <a:solidFill>
            <a:srgbClr val="1C2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13BF9B9-7F5D-2341-B52B-ADED29C50CF3}"/>
              </a:ext>
            </a:extLst>
          </p:cNvPr>
          <p:cNvSpPr txBox="1"/>
          <p:nvPr/>
        </p:nvSpPr>
        <p:spPr>
          <a:xfrm>
            <a:off x="910280" y="565145"/>
            <a:ext cx="9753600" cy="1446550"/>
          </a:xfrm>
          <a:prstGeom prst="rect">
            <a:avLst/>
          </a:prstGeom>
          <a:noFill/>
        </p:spPr>
        <p:txBody>
          <a:bodyPr wrap="square" rtlCol="0">
            <a:spAutoFit/>
          </a:bodyPr>
          <a:lstStyle/>
          <a:p>
            <a:r>
              <a:rPr lang="en-US" sz="4400" dirty="0">
                <a:latin typeface="Cocogoose" panose="02000000000000000000" pitchFamily="2" charset="0"/>
              </a:rPr>
              <a:t>Arizona families deserve freedom from unfair debt</a:t>
            </a:r>
          </a:p>
        </p:txBody>
      </p:sp>
      <p:sp>
        <p:nvSpPr>
          <p:cNvPr id="5" name="Rectangle 4">
            <a:extLst>
              <a:ext uri="{FF2B5EF4-FFF2-40B4-BE49-F238E27FC236}">
                <a16:creationId xmlns:a16="http://schemas.microsoft.com/office/drawing/2014/main" id="{493DD973-3638-8D4F-BBFC-0DDF107A7FB7}"/>
              </a:ext>
            </a:extLst>
          </p:cNvPr>
          <p:cNvSpPr/>
          <p:nvPr/>
        </p:nvSpPr>
        <p:spPr>
          <a:xfrm>
            <a:off x="910280" y="2207508"/>
            <a:ext cx="8538520" cy="3317831"/>
          </a:xfrm>
          <a:prstGeom prst="rect">
            <a:avLst/>
          </a:prstGeom>
        </p:spPr>
        <p:txBody>
          <a:bodyPr wrap="square">
            <a:spAutoFit/>
          </a:bodyPr>
          <a:lstStyle/>
          <a:p>
            <a:pPr marL="342900" indent="-342900">
              <a:lnSpc>
                <a:spcPct val="110000"/>
              </a:lnSpc>
              <a:buFont typeface="Arial" panose="020B0604020202020204" pitchFamily="34" charset="0"/>
              <a:buChar char="•"/>
            </a:pPr>
            <a:r>
              <a:rPr lang="en-US" sz="2400" dirty="0">
                <a:latin typeface="Roboto" panose="02000000000000000000" pitchFamily="2" charset="0"/>
                <a:ea typeface="Roboto" panose="02000000000000000000" pitchFamily="2" charset="0"/>
              </a:rPr>
              <a:t>If there’s a judgment against you, the ballot measure protects more of your assets from being sold to pay off debt collectors, and ensures consumers keep more of their bank accounts and wages, rather than losing their savings and income to pay off a predatory debt collector.</a:t>
            </a:r>
          </a:p>
          <a:p>
            <a:pPr marL="342900" indent="-342900">
              <a:lnSpc>
                <a:spcPct val="110000"/>
              </a:lnSpc>
              <a:buFont typeface="Arial" panose="020B0604020202020204" pitchFamily="34" charset="0"/>
              <a:buChar char="•"/>
            </a:pPr>
            <a:endParaRPr lang="en-US" sz="2400" dirty="0">
              <a:latin typeface="Roboto" panose="02000000000000000000" pitchFamily="2" charset="0"/>
              <a:ea typeface="Roboto" panose="02000000000000000000" pitchFamily="2" charset="0"/>
            </a:endParaRPr>
          </a:p>
          <a:p>
            <a:pPr marL="342900" indent="-342900">
              <a:lnSpc>
                <a:spcPct val="110000"/>
              </a:lnSpc>
              <a:buFont typeface="Arial" panose="020B0604020202020204" pitchFamily="34" charset="0"/>
              <a:buChar char="•"/>
            </a:pPr>
            <a:r>
              <a:rPr lang="en-US" sz="2400" dirty="0">
                <a:latin typeface="Roboto" panose="02000000000000000000" pitchFamily="2" charset="0"/>
                <a:ea typeface="Roboto" panose="02000000000000000000" pitchFamily="2" charset="0"/>
              </a:rPr>
              <a:t>This limits outrageous interest rates on medical debt so that families won’t be trapped in an unending cycle.</a:t>
            </a:r>
          </a:p>
        </p:txBody>
      </p:sp>
    </p:spTree>
    <p:extLst>
      <p:ext uri="{BB962C8B-B14F-4D97-AF65-F5344CB8AC3E}">
        <p14:creationId xmlns:p14="http://schemas.microsoft.com/office/powerpoint/2010/main" val="1056071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B06B89-F19B-9644-85A4-1FD1E4892DF8}"/>
              </a:ext>
            </a:extLst>
          </p:cNvPr>
          <p:cNvSpPr/>
          <p:nvPr/>
        </p:nvSpPr>
        <p:spPr>
          <a:xfrm>
            <a:off x="-2" y="0"/>
            <a:ext cx="1219200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8F6A033F-40CF-E64F-87C3-CF5C3843A417}"/>
              </a:ext>
            </a:extLst>
          </p:cNvPr>
          <p:cNvSpPr/>
          <p:nvPr/>
        </p:nvSpPr>
        <p:spPr>
          <a:xfrm>
            <a:off x="0" y="6022428"/>
            <a:ext cx="12192000" cy="835572"/>
          </a:xfrm>
          <a:prstGeom prst="rect">
            <a:avLst/>
          </a:prstGeom>
          <a:solidFill>
            <a:srgbClr val="FCB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13BF9B9-7F5D-2341-B52B-ADED29C50CF3}"/>
              </a:ext>
            </a:extLst>
          </p:cNvPr>
          <p:cNvSpPr txBox="1"/>
          <p:nvPr/>
        </p:nvSpPr>
        <p:spPr>
          <a:xfrm>
            <a:off x="910280" y="565145"/>
            <a:ext cx="9753600" cy="1446550"/>
          </a:xfrm>
          <a:prstGeom prst="rect">
            <a:avLst/>
          </a:prstGeom>
          <a:noFill/>
        </p:spPr>
        <p:txBody>
          <a:bodyPr wrap="square" rtlCol="0">
            <a:spAutoFit/>
          </a:bodyPr>
          <a:lstStyle/>
          <a:p>
            <a:r>
              <a:rPr lang="en-US" sz="4400" dirty="0">
                <a:latin typeface="Cocogoose" panose="02000000000000000000" pitchFamily="2" charset="0"/>
              </a:rPr>
              <a:t>Arizonans are already struggling financially</a:t>
            </a:r>
          </a:p>
        </p:txBody>
      </p:sp>
      <p:sp>
        <p:nvSpPr>
          <p:cNvPr id="5" name="Rectangle 4">
            <a:extLst>
              <a:ext uri="{FF2B5EF4-FFF2-40B4-BE49-F238E27FC236}">
                <a16:creationId xmlns:a16="http://schemas.microsoft.com/office/drawing/2014/main" id="{493DD973-3638-8D4F-BBFC-0DDF107A7FB7}"/>
              </a:ext>
            </a:extLst>
          </p:cNvPr>
          <p:cNvSpPr/>
          <p:nvPr/>
        </p:nvSpPr>
        <p:spPr>
          <a:xfrm>
            <a:off x="910280" y="2207508"/>
            <a:ext cx="9137610" cy="3317831"/>
          </a:xfrm>
          <a:prstGeom prst="rect">
            <a:avLst/>
          </a:prstGeom>
        </p:spPr>
        <p:txBody>
          <a:bodyPr wrap="square">
            <a:spAutoFit/>
          </a:bodyPr>
          <a:lstStyle/>
          <a:p>
            <a:pPr marL="342900" indent="-342900">
              <a:lnSpc>
                <a:spcPct val="110000"/>
              </a:lnSpc>
              <a:buFont typeface="Arial" panose="020B0604020202020204" pitchFamily="34" charset="0"/>
              <a:buChar char="•"/>
            </a:pPr>
            <a:r>
              <a:rPr lang="en-US" sz="2400" dirty="0">
                <a:latin typeface="Roboto" panose="02000000000000000000" pitchFamily="2" charset="0"/>
                <a:ea typeface="Roboto" panose="02000000000000000000" pitchFamily="2" charset="0"/>
              </a:rPr>
              <a:t>Arizonans have more debt and more debt in collections than the national average, with more than $58,000 in debt per person and 30% in collections.</a:t>
            </a:r>
          </a:p>
          <a:p>
            <a:pPr marL="342900" indent="-342900">
              <a:lnSpc>
                <a:spcPct val="110000"/>
              </a:lnSpc>
              <a:buFont typeface="Arial" panose="020B0604020202020204" pitchFamily="34" charset="0"/>
              <a:buChar char="•"/>
            </a:pPr>
            <a:endParaRPr lang="en-US" sz="2400" dirty="0">
              <a:latin typeface="Roboto" panose="02000000000000000000" pitchFamily="2" charset="0"/>
              <a:ea typeface="Roboto" panose="02000000000000000000" pitchFamily="2" charset="0"/>
            </a:endParaRPr>
          </a:p>
          <a:p>
            <a:pPr marL="342900" indent="-342900">
              <a:lnSpc>
                <a:spcPct val="110000"/>
              </a:lnSpc>
              <a:buFont typeface="Arial" panose="020B0604020202020204" pitchFamily="34" charset="0"/>
              <a:buChar char="•"/>
            </a:pPr>
            <a:r>
              <a:rPr lang="en-US" sz="2400" dirty="0">
                <a:latin typeface="Roboto" panose="02000000000000000000" pitchFamily="2" charset="0"/>
                <a:ea typeface="Roboto" panose="02000000000000000000" pitchFamily="2" charset="0"/>
              </a:rPr>
              <a:t>38.5% of Arizonans reported at least one household member losing employment income since the beginning of 2020.</a:t>
            </a:r>
          </a:p>
          <a:p>
            <a:pPr marL="342900" indent="-342900">
              <a:lnSpc>
                <a:spcPct val="110000"/>
              </a:lnSpc>
              <a:buFont typeface="Arial" panose="020B0604020202020204" pitchFamily="34" charset="0"/>
              <a:buChar char="•"/>
            </a:pPr>
            <a:endParaRPr lang="en-US" sz="2400" dirty="0">
              <a:latin typeface="Roboto" panose="02000000000000000000" pitchFamily="2" charset="0"/>
              <a:ea typeface="Roboto" panose="02000000000000000000" pitchFamily="2" charset="0"/>
            </a:endParaRPr>
          </a:p>
          <a:p>
            <a:pPr marL="342900" indent="-342900">
              <a:lnSpc>
                <a:spcPct val="110000"/>
              </a:lnSpc>
              <a:buFont typeface="Arial" panose="020B0604020202020204" pitchFamily="34" charset="0"/>
              <a:buChar char="•"/>
            </a:pPr>
            <a:r>
              <a:rPr lang="en-US" sz="2400" dirty="0">
                <a:latin typeface="Roboto" panose="02000000000000000000" pitchFamily="2" charset="0"/>
                <a:ea typeface="Roboto" panose="02000000000000000000" pitchFamily="2" charset="0"/>
              </a:rPr>
              <a:t>Housing prices in Arizona have been rising.</a:t>
            </a:r>
          </a:p>
        </p:txBody>
      </p:sp>
    </p:spTree>
    <p:extLst>
      <p:ext uri="{BB962C8B-B14F-4D97-AF65-F5344CB8AC3E}">
        <p14:creationId xmlns:p14="http://schemas.microsoft.com/office/powerpoint/2010/main" val="2402105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B06B89-F19B-9644-85A4-1FD1E4892DF8}"/>
              </a:ext>
            </a:extLst>
          </p:cNvPr>
          <p:cNvSpPr/>
          <p:nvPr/>
        </p:nvSpPr>
        <p:spPr>
          <a:xfrm>
            <a:off x="-1" y="0"/>
            <a:ext cx="12192001" cy="6858000"/>
          </a:xfrm>
          <a:prstGeom prst="rect">
            <a:avLst/>
          </a:prstGeom>
          <a:solidFill>
            <a:srgbClr val="FCB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8F6A033F-40CF-E64F-87C3-CF5C3843A417}"/>
              </a:ext>
            </a:extLst>
          </p:cNvPr>
          <p:cNvSpPr/>
          <p:nvPr/>
        </p:nvSpPr>
        <p:spPr>
          <a:xfrm>
            <a:off x="0" y="6022428"/>
            <a:ext cx="12192000" cy="835572"/>
          </a:xfrm>
          <a:prstGeom prst="rect">
            <a:avLst/>
          </a:prstGeom>
          <a:solidFill>
            <a:srgbClr val="1C2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13BF9B9-7F5D-2341-B52B-ADED29C50CF3}"/>
              </a:ext>
            </a:extLst>
          </p:cNvPr>
          <p:cNvSpPr txBox="1"/>
          <p:nvPr/>
        </p:nvSpPr>
        <p:spPr>
          <a:xfrm>
            <a:off x="1219199" y="651642"/>
            <a:ext cx="9753600" cy="923330"/>
          </a:xfrm>
          <a:prstGeom prst="rect">
            <a:avLst/>
          </a:prstGeom>
          <a:noFill/>
        </p:spPr>
        <p:txBody>
          <a:bodyPr wrap="square" rtlCol="0">
            <a:spAutoFit/>
          </a:bodyPr>
          <a:lstStyle/>
          <a:p>
            <a:pPr algn="ctr"/>
            <a:r>
              <a:rPr lang="en-US" sz="5400" dirty="0">
                <a:latin typeface="Cocogoose" panose="02000000000000000000" pitchFamily="2" charset="0"/>
              </a:rPr>
              <a:t>The Nitty Gritty</a:t>
            </a:r>
          </a:p>
        </p:txBody>
      </p:sp>
      <p:sp>
        <p:nvSpPr>
          <p:cNvPr id="5" name="TextBox 4">
            <a:extLst>
              <a:ext uri="{FF2B5EF4-FFF2-40B4-BE49-F238E27FC236}">
                <a16:creationId xmlns:a16="http://schemas.microsoft.com/office/drawing/2014/main" id="{5E1F077A-1B2A-C544-8870-715E3D2F7A70}"/>
              </a:ext>
            </a:extLst>
          </p:cNvPr>
          <p:cNvSpPr txBox="1"/>
          <p:nvPr/>
        </p:nvSpPr>
        <p:spPr>
          <a:xfrm>
            <a:off x="441435" y="1492469"/>
            <a:ext cx="11309130" cy="400110"/>
          </a:xfrm>
          <a:prstGeom prst="rect">
            <a:avLst/>
          </a:prstGeom>
          <a:noFill/>
        </p:spPr>
        <p:txBody>
          <a:bodyPr wrap="square" rtlCol="0">
            <a:spAutoFit/>
          </a:bodyPr>
          <a:lstStyle/>
          <a:p>
            <a:pPr algn="ctr"/>
            <a:r>
              <a:rPr lang="en-US" sz="2000" dirty="0">
                <a:latin typeface="Cocogoose Light" panose="02000000000000000000" pitchFamily="2" charset="0"/>
              </a:rPr>
              <a:t>What </a:t>
            </a:r>
            <a:r>
              <a:rPr lang="en-US" sz="2000" i="1" dirty="0">
                <a:latin typeface="Cocogoose Light" panose="02000000000000000000" pitchFamily="2" charset="0"/>
              </a:rPr>
              <a:t>exactly</a:t>
            </a:r>
            <a:r>
              <a:rPr lang="en-US" sz="2000" dirty="0">
                <a:latin typeface="Cocogoose Light" panose="02000000000000000000" pitchFamily="2" charset="0"/>
              </a:rPr>
              <a:t> does the Protection from Predatory Debt Collection Act do?</a:t>
            </a:r>
          </a:p>
        </p:txBody>
      </p:sp>
      <p:sp>
        <p:nvSpPr>
          <p:cNvPr id="7" name="Rounded Rectangle 6">
            <a:extLst>
              <a:ext uri="{FF2B5EF4-FFF2-40B4-BE49-F238E27FC236}">
                <a16:creationId xmlns:a16="http://schemas.microsoft.com/office/drawing/2014/main" id="{B95A30F7-9977-7E49-A8D3-1642339CF912}"/>
              </a:ext>
            </a:extLst>
          </p:cNvPr>
          <p:cNvSpPr/>
          <p:nvPr/>
        </p:nvSpPr>
        <p:spPr>
          <a:xfrm>
            <a:off x="441435" y="2395044"/>
            <a:ext cx="2123090" cy="29336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3FB6B71F-A95C-814B-9713-3CFD587D8F40}"/>
              </a:ext>
            </a:extLst>
          </p:cNvPr>
          <p:cNvSpPr/>
          <p:nvPr/>
        </p:nvSpPr>
        <p:spPr>
          <a:xfrm>
            <a:off x="2737945" y="2395044"/>
            <a:ext cx="2123090" cy="29336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5695C7EC-0A29-744F-97D8-E9000077592C}"/>
              </a:ext>
            </a:extLst>
          </p:cNvPr>
          <p:cNvSpPr/>
          <p:nvPr/>
        </p:nvSpPr>
        <p:spPr>
          <a:xfrm>
            <a:off x="5034455" y="2377330"/>
            <a:ext cx="2123090" cy="2933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7E31B3CB-5528-8743-BA2F-5CA739A0FC56}"/>
              </a:ext>
            </a:extLst>
          </p:cNvPr>
          <p:cNvSpPr/>
          <p:nvPr/>
        </p:nvSpPr>
        <p:spPr>
          <a:xfrm>
            <a:off x="7330965" y="2395045"/>
            <a:ext cx="2123090" cy="29159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A5AA487D-79E7-5E4F-A7B4-7EE014069FD9}"/>
              </a:ext>
            </a:extLst>
          </p:cNvPr>
          <p:cNvSpPr/>
          <p:nvPr/>
        </p:nvSpPr>
        <p:spPr>
          <a:xfrm>
            <a:off x="9627475" y="2386188"/>
            <a:ext cx="2123090" cy="29159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1B46C1E-C5F0-CD4A-B427-69FAEBF6DC55}"/>
              </a:ext>
            </a:extLst>
          </p:cNvPr>
          <p:cNvSpPr txBox="1"/>
          <p:nvPr/>
        </p:nvSpPr>
        <p:spPr>
          <a:xfrm>
            <a:off x="662152" y="2680137"/>
            <a:ext cx="378372" cy="461665"/>
          </a:xfrm>
          <a:prstGeom prst="rect">
            <a:avLst/>
          </a:prstGeom>
          <a:noFill/>
        </p:spPr>
        <p:txBody>
          <a:bodyPr wrap="square" rtlCol="0">
            <a:spAutoFit/>
          </a:bodyPr>
          <a:lstStyle/>
          <a:p>
            <a:r>
              <a:rPr lang="en-US" sz="2400" dirty="0">
                <a:solidFill>
                  <a:schemeClr val="bg1">
                    <a:lumMod val="50000"/>
                  </a:schemeClr>
                </a:solidFill>
                <a:latin typeface="Cocogoose Pro Letterpress" panose="02000503020000020004" pitchFamily="2" charset="0"/>
              </a:rPr>
              <a:t>1</a:t>
            </a:r>
          </a:p>
        </p:txBody>
      </p:sp>
      <p:sp>
        <p:nvSpPr>
          <p:cNvPr id="14" name="TextBox 13">
            <a:extLst>
              <a:ext uri="{FF2B5EF4-FFF2-40B4-BE49-F238E27FC236}">
                <a16:creationId xmlns:a16="http://schemas.microsoft.com/office/drawing/2014/main" id="{CAE7A2D6-7002-9B48-AAA4-0A72A9694891}"/>
              </a:ext>
            </a:extLst>
          </p:cNvPr>
          <p:cNvSpPr txBox="1"/>
          <p:nvPr/>
        </p:nvSpPr>
        <p:spPr>
          <a:xfrm>
            <a:off x="2948153" y="2680136"/>
            <a:ext cx="378372" cy="461665"/>
          </a:xfrm>
          <a:prstGeom prst="rect">
            <a:avLst/>
          </a:prstGeom>
          <a:noFill/>
        </p:spPr>
        <p:txBody>
          <a:bodyPr wrap="square" rtlCol="0">
            <a:spAutoFit/>
          </a:bodyPr>
          <a:lstStyle/>
          <a:p>
            <a:r>
              <a:rPr lang="en-US" sz="2400" dirty="0">
                <a:solidFill>
                  <a:schemeClr val="bg1">
                    <a:lumMod val="50000"/>
                  </a:schemeClr>
                </a:solidFill>
                <a:latin typeface="Cocogoose Pro Letterpress" panose="02000503020000020004" pitchFamily="2" charset="0"/>
              </a:rPr>
              <a:t>2</a:t>
            </a:r>
          </a:p>
        </p:txBody>
      </p:sp>
      <p:sp>
        <p:nvSpPr>
          <p:cNvPr id="15" name="TextBox 14">
            <a:extLst>
              <a:ext uri="{FF2B5EF4-FFF2-40B4-BE49-F238E27FC236}">
                <a16:creationId xmlns:a16="http://schemas.microsoft.com/office/drawing/2014/main" id="{66DFDCF8-6083-234A-9909-752223BFF3F5}"/>
              </a:ext>
            </a:extLst>
          </p:cNvPr>
          <p:cNvSpPr txBox="1"/>
          <p:nvPr/>
        </p:nvSpPr>
        <p:spPr>
          <a:xfrm>
            <a:off x="5249918" y="2680136"/>
            <a:ext cx="378372" cy="461665"/>
          </a:xfrm>
          <a:prstGeom prst="rect">
            <a:avLst/>
          </a:prstGeom>
          <a:noFill/>
        </p:spPr>
        <p:txBody>
          <a:bodyPr wrap="square" rtlCol="0">
            <a:spAutoFit/>
          </a:bodyPr>
          <a:lstStyle/>
          <a:p>
            <a:r>
              <a:rPr lang="en-US" sz="2400" dirty="0">
                <a:solidFill>
                  <a:schemeClr val="bg1">
                    <a:lumMod val="50000"/>
                  </a:schemeClr>
                </a:solidFill>
                <a:latin typeface="Cocogoose Pro Letterpress" panose="02000503020000020004" pitchFamily="2" charset="0"/>
              </a:rPr>
              <a:t>3</a:t>
            </a:r>
          </a:p>
        </p:txBody>
      </p:sp>
      <p:sp>
        <p:nvSpPr>
          <p:cNvPr id="16" name="TextBox 15">
            <a:extLst>
              <a:ext uri="{FF2B5EF4-FFF2-40B4-BE49-F238E27FC236}">
                <a16:creationId xmlns:a16="http://schemas.microsoft.com/office/drawing/2014/main" id="{85B09199-2869-1546-AD70-E15646820517}"/>
              </a:ext>
            </a:extLst>
          </p:cNvPr>
          <p:cNvSpPr txBox="1"/>
          <p:nvPr/>
        </p:nvSpPr>
        <p:spPr>
          <a:xfrm>
            <a:off x="7543800" y="2637968"/>
            <a:ext cx="378372" cy="461665"/>
          </a:xfrm>
          <a:prstGeom prst="rect">
            <a:avLst/>
          </a:prstGeom>
          <a:noFill/>
        </p:spPr>
        <p:txBody>
          <a:bodyPr wrap="square" rtlCol="0">
            <a:spAutoFit/>
          </a:bodyPr>
          <a:lstStyle/>
          <a:p>
            <a:r>
              <a:rPr lang="en-US" sz="2400" dirty="0">
                <a:solidFill>
                  <a:schemeClr val="bg1">
                    <a:lumMod val="50000"/>
                  </a:schemeClr>
                </a:solidFill>
                <a:latin typeface="Cocogoose Pro Letterpress" panose="02000503020000020004" pitchFamily="2" charset="0"/>
              </a:rPr>
              <a:t>4</a:t>
            </a:r>
          </a:p>
        </p:txBody>
      </p:sp>
      <p:sp>
        <p:nvSpPr>
          <p:cNvPr id="17" name="TextBox 16">
            <a:extLst>
              <a:ext uri="{FF2B5EF4-FFF2-40B4-BE49-F238E27FC236}">
                <a16:creationId xmlns:a16="http://schemas.microsoft.com/office/drawing/2014/main" id="{8B448F68-3E59-5B44-B32A-C3EC2448E8F4}"/>
              </a:ext>
            </a:extLst>
          </p:cNvPr>
          <p:cNvSpPr txBox="1"/>
          <p:nvPr/>
        </p:nvSpPr>
        <p:spPr>
          <a:xfrm>
            <a:off x="9841624" y="2637968"/>
            <a:ext cx="378372" cy="461665"/>
          </a:xfrm>
          <a:prstGeom prst="rect">
            <a:avLst/>
          </a:prstGeom>
          <a:noFill/>
        </p:spPr>
        <p:txBody>
          <a:bodyPr wrap="square" rtlCol="0">
            <a:spAutoFit/>
          </a:bodyPr>
          <a:lstStyle/>
          <a:p>
            <a:r>
              <a:rPr lang="en-US" sz="2400" dirty="0">
                <a:solidFill>
                  <a:schemeClr val="bg1">
                    <a:lumMod val="50000"/>
                  </a:schemeClr>
                </a:solidFill>
                <a:latin typeface="Cocogoose Pro Letterpress" panose="02000503020000020004" pitchFamily="2" charset="0"/>
              </a:rPr>
              <a:t>5</a:t>
            </a:r>
          </a:p>
        </p:txBody>
      </p:sp>
      <p:sp>
        <p:nvSpPr>
          <p:cNvPr id="18" name="TextBox 17">
            <a:extLst>
              <a:ext uri="{FF2B5EF4-FFF2-40B4-BE49-F238E27FC236}">
                <a16:creationId xmlns:a16="http://schemas.microsoft.com/office/drawing/2014/main" id="{FD08585F-4DE5-6245-B9B4-DC15DCC81DF3}"/>
              </a:ext>
            </a:extLst>
          </p:cNvPr>
          <p:cNvSpPr txBox="1"/>
          <p:nvPr/>
        </p:nvSpPr>
        <p:spPr>
          <a:xfrm>
            <a:off x="662152" y="3193001"/>
            <a:ext cx="1734207" cy="1138773"/>
          </a:xfrm>
          <a:prstGeom prst="rect">
            <a:avLst/>
          </a:prstGeom>
          <a:noFill/>
        </p:spPr>
        <p:txBody>
          <a:bodyPr wrap="square" rtlCol="0">
            <a:spAutoFit/>
          </a:bodyPr>
          <a:lstStyle/>
          <a:p>
            <a:r>
              <a:rPr lang="en-US" sz="1700" b="1" dirty="0">
                <a:latin typeface="Roboto" panose="02000000000000000000" pitchFamily="2" charset="0"/>
                <a:ea typeface="Roboto" panose="02000000000000000000" pitchFamily="2" charset="0"/>
              </a:rPr>
              <a:t>Increases the protected value of people’s primary home </a:t>
            </a:r>
            <a:endParaRPr lang="en-US" sz="1700" dirty="0">
              <a:latin typeface="Roboto" panose="02000000000000000000" pitchFamily="2" charset="0"/>
              <a:ea typeface="Roboto" panose="02000000000000000000" pitchFamily="2" charset="0"/>
            </a:endParaRPr>
          </a:p>
        </p:txBody>
      </p:sp>
      <p:sp>
        <p:nvSpPr>
          <p:cNvPr id="19" name="TextBox 18">
            <a:extLst>
              <a:ext uri="{FF2B5EF4-FFF2-40B4-BE49-F238E27FC236}">
                <a16:creationId xmlns:a16="http://schemas.microsoft.com/office/drawing/2014/main" id="{1B7E3CE9-0245-1F46-8317-BE6EF5B61EE4}"/>
              </a:ext>
            </a:extLst>
          </p:cNvPr>
          <p:cNvSpPr txBox="1"/>
          <p:nvPr/>
        </p:nvSpPr>
        <p:spPr>
          <a:xfrm>
            <a:off x="2948153" y="3193001"/>
            <a:ext cx="1734207" cy="1754326"/>
          </a:xfrm>
          <a:prstGeom prst="rect">
            <a:avLst/>
          </a:prstGeom>
          <a:noFill/>
        </p:spPr>
        <p:txBody>
          <a:bodyPr wrap="square" rtlCol="0">
            <a:spAutoFit/>
          </a:bodyPr>
          <a:lstStyle/>
          <a:p>
            <a:r>
              <a:rPr lang="en-US" b="1" dirty="0">
                <a:latin typeface="Roboto" panose="02000000000000000000" pitchFamily="2" charset="0"/>
                <a:ea typeface="Roboto" panose="02000000000000000000" pitchFamily="2" charset="0"/>
              </a:rPr>
              <a:t>Increases the allowed value of protected household goods and bank accounts</a:t>
            </a:r>
            <a:endParaRPr lang="en-US" sz="1700" dirty="0">
              <a:latin typeface="Roboto" panose="02000000000000000000" pitchFamily="2" charset="0"/>
              <a:ea typeface="Roboto" panose="02000000000000000000" pitchFamily="2" charset="0"/>
            </a:endParaRPr>
          </a:p>
        </p:txBody>
      </p:sp>
      <p:sp>
        <p:nvSpPr>
          <p:cNvPr id="20" name="TextBox 19">
            <a:extLst>
              <a:ext uri="{FF2B5EF4-FFF2-40B4-BE49-F238E27FC236}">
                <a16:creationId xmlns:a16="http://schemas.microsoft.com/office/drawing/2014/main" id="{DA2852B9-A74B-FB41-9D49-E1A8FF79F5FB}"/>
              </a:ext>
            </a:extLst>
          </p:cNvPr>
          <p:cNvSpPr txBox="1"/>
          <p:nvPr/>
        </p:nvSpPr>
        <p:spPr>
          <a:xfrm>
            <a:off x="5249918" y="3193001"/>
            <a:ext cx="1734207" cy="1200329"/>
          </a:xfrm>
          <a:prstGeom prst="rect">
            <a:avLst/>
          </a:prstGeom>
          <a:noFill/>
        </p:spPr>
        <p:txBody>
          <a:bodyPr wrap="square" rtlCol="0">
            <a:spAutoFit/>
          </a:bodyPr>
          <a:lstStyle/>
          <a:p>
            <a:r>
              <a:rPr lang="en-US" b="1" dirty="0">
                <a:latin typeface="Roboto" panose="02000000000000000000" pitchFamily="2" charset="0"/>
                <a:ea typeface="Roboto" panose="02000000000000000000" pitchFamily="2" charset="0"/>
              </a:rPr>
              <a:t>Increases the protected value of vehicles</a:t>
            </a:r>
            <a:endParaRPr lang="en-US" sz="1700" dirty="0">
              <a:latin typeface="Roboto" panose="02000000000000000000" pitchFamily="2" charset="0"/>
              <a:ea typeface="Roboto" panose="02000000000000000000" pitchFamily="2" charset="0"/>
            </a:endParaRPr>
          </a:p>
        </p:txBody>
      </p:sp>
      <p:sp>
        <p:nvSpPr>
          <p:cNvPr id="21" name="TextBox 20">
            <a:extLst>
              <a:ext uri="{FF2B5EF4-FFF2-40B4-BE49-F238E27FC236}">
                <a16:creationId xmlns:a16="http://schemas.microsoft.com/office/drawing/2014/main" id="{75977D41-ED17-2B46-968F-0E0D44FEF6BB}"/>
              </a:ext>
            </a:extLst>
          </p:cNvPr>
          <p:cNvSpPr txBox="1"/>
          <p:nvPr/>
        </p:nvSpPr>
        <p:spPr>
          <a:xfrm>
            <a:off x="7543800" y="3141801"/>
            <a:ext cx="1734207" cy="1754326"/>
          </a:xfrm>
          <a:prstGeom prst="rect">
            <a:avLst/>
          </a:prstGeom>
          <a:noFill/>
        </p:spPr>
        <p:txBody>
          <a:bodyPr wrap="square" rtlCol="0">
            <a:spAutoFit/>
          </a:bodyPr>
          <a:lstStyle/>
          <a:p>
            <a:r>
              <a:rPr lang="en-US" b="1" dirty="0">
                <a:latin typeface="Roboto" panose="02000000000000000000" pitchFamily="2" charset="0"/>
                <a:ea typeface="Roboto" panose="02000000000000000000" pitchFamily="2" charset="0"/>
              </a:rPr>
              <a:t>Limits wage garnishment for debt to no more than 10% of disposable earnings</a:t>
            </a:r>
            <a:endParaRPr lang="en-US" sz="1700" dirty="0">
              <a:latin typeface="Roboto" panose="02000000000000000000" pitchFamily="2" charset="0"/>
              <a:ea typeface="Roboto" panose="02000000000000000000" pitchFamily="2" charset="0"/>
            </a:endParaRPr>
          </a:p>
        </p:txBody>
      </p:sp>
      <p:sp>
        <p:nvSpPr>
          <p:cNvPr id="22" name="TextBox 21">
            <a:extLst>
              <a:ext uri="{FF2B5EF4-FFF2-40B4-BE49-F238E27FC236}">
                <a16:creationId xmlns:a16="http://schemas.microsoft.com/office/drawing/2014/main" id="{55177EC4-232B-5F4D-BF70-FEB90A513FA2}"/>
              </a:ext>
            </a:extLst>
          </p:cNvPr>
          <p:cNvSpPr txBox="1"/>
          <p:nvPr/>
        </p:nvSpPr>
        <p:spPr>
          <a:xfrm>
            <a:off x="9841624" y="3141801"/>
            <a:ext cx="1734207" cy="1754326"/>
          </a:xfrm>
          <a:prstGeom prst="rect">
            <a:avLst/>
          </a:prstGeom>
          <a:noFill/>
        </p:spPr>
        <p:txBody>
          <a:bodyPr wrap="square" rtlCol="0">
            <a:spAutoFit/>
          </a:bodyPr>
          <a:lstStyle/>
          <a:p>
            <a:r>
              <a:rPr lang="en-US" b="1" dirty="0">
                <a:latin typeface="Roboto" panose="02000000000000000000" pitchFamily="2" charset="0"/>
                <a:ea typeface="Roboto" panose="02000000000000000000" pitchFamily="2" charset="0"/>
              </a:rPr>
              <a:t>Limits the interest rate on medical debt to no more than 3 percent</a:t>
            </a:r>
            <a:endParaRPr lang="en-US" sz="17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445517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3676</TotalTime>
  <Words>1099</Words>
  <Application>Microsoft Macintosh PowerPoint</Application>
  <PresentationFormat>Widescreen</PresentationFormat>
  <Paragraphs>120</Paragraphs>
  <Slides>29</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Arial</vt:lpstr>
      <vt:lpstr>Calibri</vt:lpstr>
      <vt:lpstr>Calibri Light</vt:lpstr>
      <vt:lpstr>Cocogoose</vt:lpstr>
      <vt:lpstr>COCOGOOSE DemiBold</vt:lpstr>
      <vt:lpstr>Cocogoose Light</vt:lpstr>
      <vt:lpstr>Cocogoose Light</vt:lpstr>
      <vt:lpstr>Cocogoose Pro Letterpress</vt:lpstr>
      <vt:lpstr>Roboto</vt:lpstr>
      <vt:lpstr>Roboto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Arielle Sallai</dc:creator>
  <cp:lastModifiedBy>Arielle Sallai</cp:lastModifiedBy>
  <cp:revision>43</cp:revision>
  <dcterms:created xsi:type="dcterms:W3CDTF">2021-05-26T23:01:58Z</dcterms:created>
  <dcterms:modified xsi:type="dcterms:W3CDTF">2021-06-23T22:55:27Z</dcterms:modified>
</cp:coreProperties>
</file>